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1" r:id="rId1"/>
  </p:sldMasterIdLst>
  <p:notesMasterIdLst>
    <p:notesMasterId r:id="rId16"/>
  </p:notesMasterIdLst>
  <p:sldIdLst>
    <p:sldId id="256" r:id="rId2"/>
    <p:sldId id="257" r:id="rId3"/>
    <p:sldId id="258" r:id="rId4"/>
    <p:sldId id="261" r:id="rId5"/>
    <p:sldId id="262" r:id="rId6"/>
    <p:sldId id="263" r:id="rId7"/>
    <p:sldId id="264" r:id="rId8"/>
    <p:sldId id="265" r:id="rId9"/>
    <p:sldId id="266" r:id="rId10"/>
    <p:sldId id="267" r:id="rId11"/>
    <p:sldId id="268" r:id="rId12"/>
    <p:sldId id="269" r:id="rId13"/>
    <p:sldId id="270" r:id="rId14"/>
    <p:sldId id="271"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8"/>
  </p:normalViewPr>
  <p:slideViewPr>
    <p:cSldViewPr snapToGrid="0">
      <p:cViewPr varScale="1">
        <p:scale>
          <a:sx n="156" d="100"/>
          <a:sy n="156" d="100"/>
        </p:scale>
        <p:origin x="232"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help.tableau.com/current/pro/desktop/en-us/tips_visualcues.htm"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help.tableau.com/current/pro/desktop/en-us/environment_datasource_page.htm#Left"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help.tableau.com/current/pro/desktop/en-us/buildmanual_shelves.ht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13ceb78a783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13ceb78a78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13d31a5699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13d31a5699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13d93c7c9d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13d93c7c9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you teach this slide demonstrate:</a:t>
            </a:r>
            <a:endParaRPr/>
          </a:p>
          <a:p>
            <a:pPr marL="457200" lvl="0" indent="-298450" algn="l" rtl="0">
              <a:spcBef>
                <a:spcPts val="0"/>
              </a:spcBef>
              <a:spcAft>
                <a:spcPts val="0"/>
              </a:spcAft>
              <a:buSzPts val="1100"/>
              <a:buChar char="●"/>
            </a:pPr>
            <a:r>
              <a:rPr lang="en"/>
              <a:t>How Tableau uses different visual cues to further explain the type of data. </a:t>
            </a:r>
            <a:endParaRPr/>
          </a:p>
          <a:p>
            <a:pPr marL="457200" lvl="0" indent="-298450" algn="l" rtl="0">
              <a:spcBef>
                <a:spcPts val="0"/>
              </a:spcBef>
              <a:spcAft>
                <a:spcPts val="0"/>
              </a:spcAft>
              <a:buClr>
                <a:schemeClr val="dk1"/>
              </a:buClr>
              <a:buSzPts val="1100"/>
              <a:buChar char="●"/>
            </a:pPr>
            <a:r>
              <a:rPr lang="en">
                <a:solidFill>
                  <a:schemeClr val="dk1"/>
                </a:solidFill>
              </a:rPr>
              <a:t>How primary and secondary data sources are indicated. You can expand on the different icons based on the type of data being used. </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How different types have different icons on the data pane.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When added to a shelf, explain how data is represented. </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How data on the marks card represented differently.</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Different fields on the calculation editor appear differently </a:t>
            </a:r>
            <a:endParaRPr/>
          </a:p>
          <a:p>
            <a:pPr marL="0" lvl="0" indent="0" algn="l" rtl="0">
              <a:spcBef>
                <a:spcPts val="0"/>
              </a:spcBef>
              <a:spcAft>
                <a:spcPts val="0"/>
              </a:spcAft>
              <a:buNone/>
            </a:pPr>
            <a:endParaRPr/>
          </a:p>
          <a:p>
            <a:pPr marL="0" lvl="0" indent="0" algn="l" rtl="0">
              <a:spcBef>
                <a:spcPts val="0"/>
              </a:spcBef>
              <a:spcAft>
                <a:spcPts val="0"/>
              </a:spcAft>
              <a:buNone/>
            </a:pPr>
            <a:r>
              <a:rPr lang="en"/>
              <a:t>Additional details on the what type of visual cues are available on the Tableau Help (</a:t>
            </a:r>
            <a:r>
              <a:rPr lang="en" u="sng">
                <a:solidFill>
                  <a:schemeClr val="hlink"/>
                </a:solidFill>
                <a:hlinkClick r:id="rId3"/>
              </a:rPr>
              <a:t>https://help.tableau.com/current/pro/desktop/en-us/tips_visualcues.htm</a:t>
            </a:r>
            <a:r>
              <a:rPr lang="en"/>
              <a:t>). </a:t>
            </a:r>
            <a:endParaRPr/>
          </a:p>
          <a:p>
            <a:pPr marL="45720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13d93c7c9d6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13d93c7c9d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you teach this slide demonstrate:</a:t>
            </a:r>
            <a:endParaRPr/>
          </a:p>
          <a:p>
            <a:pPr marL="457200" lvl="0" indent="-298450" algn="l" rtl="0">
              <a:spcBef>
                <a:spcPts val="0"/>
              </a:spcBef>
              <a:spcAft>
                <a:spcPts val="0"/>
              </a:spcAft>
              <a:buSzPts val="1100"/>
              <a:buChar char="●"/>
            </a:pPr>
            <a:r>
              <a:rPr lang="en"/>
              <a:t>How Dimensions, Measures and Marks are the foundation of a visualization. </a:t>
            </a:r>
            <a:endParaRPr/>
          </a:p>
          <a:p>
            <a:pPr marL="457200" lvl="0" indent="-298450" algn="l" rtl="0">
              <a:spcBef>
                <a:spcPts val="0"/>
              </a:spcBef>
              <a:spcAft>
                <a:spcPts val="0"/>
              </a:spcAft>
              <a:buSzPts val="1100"/>
              <a:buChar char="●"/>
            </a:pPr>
            <a:r>
              <a:rPr lang="en"/>
              <a:t>How adding Dimensions and measures to the shelves will create different charts.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The following slides will go into specific chart types. </a:t>
            </a:r>
            <a:endParaRPr/>
          </a:p>
          <a:p>
            <a:pPr marL="0" lvl="0" indent="0" algn="l" rtl="0">
              <a:spcBef>
                <a:spcPts val="0"/>
              </a:spcBef>
              <a:spcAft>
                <a:spcPts val="0"/>
              </a:spcAft>
              <a:buNone/>
            </a:pPr>
            <a:r>
              <a:rPr lang="en" b="1"/>
              <a:t>In Class Activity: </a:t>
            </a:r>
            <a:endParaRPr b="1"/>
          </a:p>
          <a:p>
            <a:pPr marL="457200" lvl="0" indent="-298450" algn="l" rtl="0">
              <a:spcBef>
                <a:spcPts val="0"/>
              </a:spcBef>
              <a:spcAft>
                <a:spcPts val="0"/>
              </a:spcAft>
              <a:buSzPts val="1100"/>
              <a:buAutoNum type="arabicPeriod"/>
            </a:pPr>
            <a:r>
              <a:rPr lang="en"/>
              <a:t>Open one of the sample data sets provided by Tableau</a:t>
            </a:r>
            <a:endParaRPr/>
          </a:p>
          <a:p>
            <a:pPr marL="457200" lvl="0" indent="-298450" algn="l" rtl="0">
              <a:spcBef>
                <a:spcPts val="0"/>
              </a:spcBef>
              <a:spcAft>
                <a:spcPts val="0"/>
              </a:spcAft>
              <a:buSzPts val="1100"/>
              <a:buAutoNum type="arabicPeriod"/>
            </a:pPr>
            <a:r>
              <a:rPr lang="en"/>
              <a:t>Create a new sheet and use the data to create different charts. </a:t>
            </a: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14344b0b94f_0_13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14344b0b94f_0_1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14344b0b94f_0_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14344b0b94f_0_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13dcea4383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13dcea4383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As you teach this slide demonstrate:</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The Tableau platform and general terminology. </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How Tableau uses colors for visual cues.</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What the Tableau workflow is and the anatomy of a visualization.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13b448309ea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13b448309e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you teach this slide demonstrate:</a:t>
            </a:r>
            <a:endParaRPr/>
          </a:p>
          <a:p>
            <a:pPr marL="457200" lvl="0" indent="-298450" algn="l" rtl="0">
              <a:spcBef>
                <a:spcPts val="0"/>
              </a:spcBef>
              <a:spcAft>
                <a:spcPts val="0"/>
              </a:spcAft>
              <a:buSzPts val="1100"/>
              <a:buChar char="●"/>
            </a:pPr>
            <a:r>
              <a:rPr lang="en"/>
              <a:t>How Tableau starts with a data source and that Tableau can connect to all types of data. </a:t>
            </a:r>
            <a:endParaRPr/>
          </a:p>
          <a:p>
            <a:pPr marL="0" lvl="0" indent="0" algn="l" rtl="0">
              <a:spcBef>
                <a:spcPts val="0"/>
              </a:spcBef>
              <a:spcAft>
                <a:spcPts val="0"/>
              </a:spcAft>
              <a:buNone/>
            </a:pPr>
            <a:endParaRPr/>
          </a:p>
          <a:p>
            <a:pPr marL="0" lvl="0" indent="0" algn="l" rtl="0">
              <a:spcBef>
                <a:spcPts val="0"/>
              </a:spcBef>
              <a:spcAft>
                <a:spcPts val="0"/>
              </a:spcAft>
              <a:buNone/>
            </a:pPr>
            <a:r>
              <a:rPr lang="en"/>
              <a:t>Below are examples of each type. Feel free to add these to the slide deck. This content is included in the external content file and the lms import. </a:t>
            </a:r>
            <a:endParaRPr/>
          </a:p>
          <a:p>
            <a:pPr marL="0" lvl="0" indent="0" algn="l" rtl="0">
              <a:spcBef>
                <a:spcPts val="0"/>
              </a:spcBef>
              <a:spcAft>
                <a:spcPts val="0"/>
              </a:spcAft>
              <a:buNone/>
            </a:pPr>
            <a:endParaRPr/>
          </a:p>
          <a:p>
            <a:pPr marL="0" lvl="0" indent="0" algn="l" rtl="0">
              <a:spcBef>
                <a:spcPts val="0"/>
              </a:spcBef>
              <a:spcAft>
                <a:spcPts val="0"/>
              </a:spcAft>
              <a:buNone/>
            </a:pPr>
            <a:r>
              <a:rPr lang="en"/>
              <a:t>Follow along exercise </a:t>
            </a:r>
            <a:endParaRPr/>
          </a:p>
          <a:p>
            <a:pPr marL="457200" lvl="0" indent="-298450" algn="l" rtl="0">
              <a:spcBef>
                <a:spcPts val="0"/>
              </a:spcBef>
              <a:spcAft>
                <a:spcPts val="0"/>
              </a:spcAft>
              <a:buSzPts val="1100"/>
              <a:buChar char="●"/>
            </a:pPr>
            <a:r>
              <a:rPr lang="en"/>
              <a:t>Ask Students to open Tableau</a:t>
            </a:r>
            <a:endParaRPr/>
          </a:p>
          <a:p>
            <a:pPr marL="457200" lvl="0" indent="-298450" algn="l" rtl="0">
              <a:spcBef>
                <a:spcPts val="0"/>
              </a:spcBef>
              <a:spcAft>
                <a:spcPts val="0"/>
              </a:spcAft>
              <a:buSzPts val="1100"/>
              <a:buChar char="●"/>
            </a:pPr>
            <a:r>
              <a:rPr lang="en"/>
              <a:t>On the connect menu, ask student to click through the different options </a:t>
            </a:r>
            <a:endParaRPr/>
          </a:p>
          <a:p>
            <a:pPr marL="457200" lvl="0" indent="-298450" algn="l" rtl="0">
              <a:spcBef>
                <a:spcPts val="0"/>
              </a:spcBef>
              <a:spcAft>
                <a:spcPts val="0"/>
              </a:spcAft>
              <a:buSzPts val="1100"/>
              <a:buChar char="●"/>
            </a:pPr>
            <a:r>
              <a:rPr lang="en"/>
              <a:t>Select the microsoft excel option from the file section</a:t>
            </a:r>
            <a:endParaRPr/>
          </a:p>
          <a:p>
            <a:pPr marL="457200" lvl="0" indent="-298450" algn="l" rtl="0">
              <a:spcBef>
                <a:spcPts val="0"/>
              </a:spcBef>
              <a:spcAft>
                <a:spcPts val="0"/>
              </a:spcAft>
              <a:buSzPts val="1100"/>
              <a:buChar char="●"/>
            </a:pPr>
            <a:r>
              <a:rPr lang="en"/>
              <a:t>Open the excel file (sampleData.xls) in the week 1 exercise files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152822140c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152822140c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you teach this slide demonstrate:</a:t>
            </a:r>
            <a:endParaRPr/>
          </a:p>
          <a:p>
            <a:pPr marL="457200" lvl="0" indent="-298450" algn="l" rtl="0">
              <a:spcBef>
                <a:spcPts val="0"/>
              </a:spcBef>
              <a:spcAft>
                <a:spcPts val="0"/>
              </a:spcAft>
              <a:buSzPts val="1100"/>
              <a:buChar char="●"/>
            </a:pPr>
            <a:r>
              <a:rPr lang="en"/>
              <a:t>The different file type extensions Tableau use. </a:t>
            </a:r>
            <a:endParaRPr/>
          </a:p>
          <a:p>
            <a:pPr marL="457200" lvl="0" indent="-298450" algn="l" rtl="0">
              <a:spcBef>
                <a:spcPts val="0"/>
              </a:spcBef>
              <a:spcAft>
                <a:spcPts val="0"/>
              </a:spcAft>
              <a:buSzPts val="1100"/>
              <a:buChar char="●"/>
            </a:pPr>
            <a:r>
              <a:rPr lang="en"/>
              <a:t>The main difference is between the files types. </a:t>
            </a:r>
            <a:endParaRPr/>
          </a:p>
          <a:p>
            <a:pPr marL="457200" lvl="0" indent="-298450" algn="l" rtl="0">
              <a:spcBef>
                <a:spcPts val="0"/>
              </a:spcBef>
              <a:spcAft>
                <a:spcPts val="0"/>
              </a:spcAft>
              <a:buSzPts val="1100"/>
              <a:buChar char="●"/>
            </a:pPr>
            <a:r>
              <a:rPr lang="en"/>
              <a:t>What is included in some but not others? </a:t>
            </a:r>
            <a:br>
              <a:rPr lang="en"/>
            </a:b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13fc6f32d9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13fc6f32d9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13b448309ea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13b448309e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 this slide demonstrate:</a:t>
            </a:r>
            <a:endParaRPr/>
          </a:p>
          <a:p>
            <a:pPr marL="457200" lvl="0" indent="-298450" algn="l" rtl="0">
              <a:spcBef>
                <a:spcPts val="0"/>
              </a:spcBef>
              <a:spcAft>
                <a:spcPts val="0"/>
              </a:spcAft>
              <a:buSzPts val="1100"/>
              <a:buChar char="●"/>
            </a:pPr>
            <a:r>
              <a:rPr lang="en"/>
              <a:t>The different parts of the data source. </a:t>
            </a:r>
            <a:endParaRPr/>
          </a:p>
          <a:p>
            <a:pPr marL="457200" lvl="0" indent="-298450" algn="l" rtl="0">
              <a:spcBef>
                <a:spcPts val="0"/>
              </a:spcBef>
              <a:spcAft>
                <a:spcPts val="0"/>
              </a:spcAft>
              <a:buSzPts val="1100"/>
              <a:buChar char="●"/>
            </a:pPr>
            <a:r>
              <a:rPr lang="en"/>
              <a:t>Highlight each of the 4 major areas detailed below. </a:t>
            </a:r>
            <a:endParaRPr/>
          </a:p>
          <a:p>
            <a:pPr marL="0" lvl="0" indent="0" algn="l" rtl="0">
              <a:spcBef>
                <a:spcPts val="0"/>
              </a:spcBef>
              <a:spcAft>
                <a:spcPts val="0"/>
              </a:spcAft>
              <a:buNone/>
            </a:pPr>
            <a:endParaRPr/>
          </a:p>
          <a:p>
            <a:pPr marL="0" lvl="0" indent="0" algn="l" rtl="0">
              <a:spcBef>
                <a:spcPts val="0"/>
              </a:spcBef>
              <a:spcAft>
                <a:spcPts val="0"/>
              </a:spcAft>
              <a:buNone/>
            </a:pPr>
            <a:r>
              <a:rPr lang="en"/>
              <a:t>The </a:t>
            </a:r>
            <a:r>
              <a:rPr lang="en" u="sng">
                <a:solidFill>
                  <a:schemeClr val="hlink"/>
                </a:solidFill>
                <a:hlinkClick r:id="rId3"/>
              </a:rPr>
              <a:t>Tableau Website</a:t>
            </a:r>
            <a:r>
              <a:rPr lang="en"/>
              <a:t> further expands on the 4 sections. </a:t>
            </a:r>
            <a:endParaRPr/>
          </a:p>
          <a:p>
            <a:pPr marL="457200" lvl="0" indent="-298450" algn="l" rtl="0">
              <a:spcBef>
                <a:spcPts val="0"/>
              </a:spcBef>
              <a:spcAft>
                <a:spcPts val="0"/>
              </a:spcAft>
              <a:buSzPts val="1100"/>
              <a:buAutoNum type="arabicPeriod"/>
            </a:pPr>
            <a:r>
              <a:rPr lang="en"/>
              <a:t>Left pane - Displays location of data source and logical tables brought in from the data source. </a:t>
            </a:r>
            <a:endParaRPr/>
          </a:p>
          <a:p>
            <a:pPr marL="457200" lvl="0" indent="-298450" algn="l" rtl="0">
              <a:spcBef>
                <a:spcPts val="0"/>
              </a:spcBef>
              <a:spcAft>
                <a:spcPts val="0"/>
              </a:spcAft>
              <a:buSzPts val="1100"/>
              <a:buAutoNum type="arabicPeriod"/>
            </a:pPr>
            <a:r>
              <a:rPr lang="en"/>
              <a:t>Canvas - The logical and Physical layer where you can build relationships between your data. </a:t>
            </a:r>
            <a:endParaRPr/>
          </a:p>
          <a:p>
            <a:pPr marL="457200" lvl="0" indent="-298450" algn="l" rtl="0">
              <a:spcBef>
                <a:spcPts val="0"/>
              </a:spcBef>
              <a:spcAft>
                <a:spcPts val="0"/>
              </a:spcAft>
              <a:buSzPts val="1100"/>
              <a:buAutoNum type="arabicPeriod"/>
            </a:pPr>
            <a:r>
              <a:rPr lang="en"/>
              <a:t>Data grid - Displays the first 1,000 rows of your data source. Using the grid, you can edit your data including types, groups and aliases</a:t>
            </a:r>
            <a:endParaRPr/>
          </a:p>
          <a:p>
            <a:pPr marL="457200" lvl="0" indent="-298450" algn="l" rtl="0">
              <a:spcBef>
                <a:spcPts val="0"/>
              </a:spcBef>
              <a:spcAft>
                <a:spcPts val="0"/>
              </a:spcAft>
              <a:buSzPts val="1100"/>
              <a:buAutoNum type="arabicPeriod"/>
            </a:pPr>
            <a:r>
              <a:rPr lang="en"/>
              <a:t>Metadata grid - Displays the fields in your data source as row. Using this grid, you can change a fields data type and name. </a:t>
            </a: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13ceb78a78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13ceb78a7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 this slide Demonstrate:</a:t>
            </a:r>
            <a:endParaRPr/>
          </a:p>
          <a:p>
            <a:pPr marL="457200" lvl="0" indent="-298450" algn="l" rtl="0">
              <a:spcBef>
                <a:spcPts val="0"/>
              </a:spcBef>
              <a:spcAft>
                <a:spcPts val="0"/>
              </a:spcAft>
              <a:buSzPts val="1100"/>
              <a:buChar char="●"/>
            </a:pPr>
            <a:r>
              <a:rPr lang="en"/>
              <a:t>How to create a new sheet</a:t>
            </a:r>
            <a:endParaRPr/>
          </a:p>
          <a:p>
            <a:pPr marL="457200" lvl="0" indent="-298450" algn="l" rtl="0">
              <a:spcBef>
                <a:spcPts val="0"/>
              </a:spcBef>
              <a:spcAft>
                <a:spcPts val="0"/>
              </a:spcAft>
              <a:buSzPts val="1100"/>
              <a:buChar char="●"/>
            </a:pPr>
            <a:r>
              <a:rPr lang="en"/>
              <a:t>How dimensions and measures can be added to a view to create a simple bar graph. </a:t>
            </a:r>
            <a:endParaRPr/>
          </a:p>
          <a:p>
            <a:pPr marL="457200" lvl="0" indent="-298450" algn="l" rtl="0">
              <a:spcBef>
                <a:spcPts val="0"/>
              </a:spcBef>
              <a:spcAft>
                <a:spcPts val="0"/>
              </a:spcAft>
              <a:buSzPts val="1100"/>
              <a:buChar char="●"/>
            </a:pPr>
            <a:r>
              <a:rPr lang="en"/>
              <a:t>How the Show Me menu works and additional view options are available.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13ceb78a78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13ceb78a78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you teach this slide demonstrate:</a:t>
            </a:r>
            <a:endParaRPr/>
          </a:p>
          <a:p>
            <a:pPr marL="457200" lvl="0" indent="-298450" algn="l" rtl="0">
              <a:spcBef>
                <a:spcPts val="0"/>
              </a:spcBef>
              <a:spcAft>
                <a:spcPts val="0"/>
              </a:spcAft>
              <a:buSzPts val="1100"/>
              <a:buChar char="●"/>
            </a:pPr>
            <a:r>
              <a:rPr lang="en"/>
              <a:t>Where cards and shelves are located in Tableau.</a:t>
            </a:r>
            <a:endParaRPr/>
          </a:p>
          <a:p>
            <a:pPr marL="457200" lvl="0" indent="-298450" algn="l" rtl="0">
              <a:spcBef>
                <a:spcPts val="0"/>
              </a:spcBef>
              <a:spcAft>
                <a:spcPts val="0"/>
              </a:spcAft>
              <a:buSzPts val="1100"/>
              <a:buChar char="●"/>
            </a:pPr>
            <a:r>
              <a:rPr lang="en"/>
              <a:t>How rows, columns and filters shelves work in Tableau. </a:t>
            </a:r>
            <a:endParaRPr/>
          </a:p>
          <a:p>
            <a:pPr marL="457200" lvl="0" indent="-298450" algn="l" rtl="0">
              <a:spcBef>
                <a:spcPts val="0"/>
              </a:spcBef>
              <a:spcAft>
                <a:spcPts val="0"/>
              </a:spcAft>
              <a:buSzPts val="1100"/>
              <a:buChar char="●"/>
            </a:pPr>
            <a:r>
              <a:rPr lang="en"/>
              <a:t>What happens when you drag what to what? </a:t>
            </a:r>
            <a:endParaRPr/>
          </a:p>
          <a:p>
            <a:pPr marL="457200" lvl="0" indent="-298450" algn="l" rtl="0">
              <a:spcBef>
                <a:spcPts val="0"/>
              </a:spcBef>
              <a:spcAft>
                <a:spcPts val="0"/>
              </a:spcAft>
              <a:buSzPts val="1100"/>
              <a:buChar char="●"/>
            </a:pPr>
            <a:r>
              <a:rPr lang="en"/>
              <a:t>How the marks card works and why it's important to the overall visualization. </a:t>
            </a:r>
            <a:endParaRPr/>
          </a:p>
          <a:p>
            <a:pPr marL="457200" lvl="0" indent="-298450" algn="l" rtl="0">
              <a:spcBef>
                <a:spcPts val="0"/>
              </a:spcBef>
              <a:spcAft>
                <a:spcPts val="0"/>
              </a:spcAft>
              <a:buSzPts val="1100"/>
              <a:buChar char="●"/>
            </a:pPr>
            <a:r>
              <a:rPr lang="en"/>
              <a:t>Use this </a:t>
            </a:r>
            <a:r>
              <a:rPr lang="en" u="sng">
                <a:solidFill>
                  <a:schemeClr val="hlink"/>
                </a:solidFill>
                <a:hlinkClick r:id="rId3"/>
              </a:rPr>
              <a:t>Tableau Help</a:t>
            </a:r>
            <a:r>
              <a:rPr lang="en"/>
              <a:t> article as a guide. </a:t>
            </a: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6.png"/><Relationship Id="rId4"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24.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0.png"/><Relationship Id="rId7" Type="http://schemas.openxmlformats.org/officeDocument/2006/relationships/image" Target="../media/image28.png"/><Relationship Id="rId12" Type="http://schemas.openxmlformats.org/officeDocument/2006/relationships/image" Target="../media/image14.png"/><Relationship Id="rId2" Type="http://schemas.openxmlformats.org/officeDocument/2006/relationships/image" Target="../media/image25.png"/><Relationship Id="rId1" Type="http://schemas.openxmlformats.org/officeDocument/2006/relationships/slideMaster" Target="../slideMasters/slideMaster1.xml"/><Relationship Id="rId6" Type="http://schemas.openxmlformats.org/officeDocument/2006/relationships/image" Target="../media/image27.png"/><Relationship Id="rId11" Type="http://schemas.openxmlformats.org/officeDocument/2006/relationships/image" Target="../media/image1.png"/><Relationship Id="rId5" Type="http://schemas.openxmlformats.org/officeDocument/2006/relationships/image" Target="../media/image23.png"/><Relationship Id="rId10"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image" Target="../media/image24.pn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4.png"/><Relationship Id="rId7" Type="http://schemas.openxmlformats.org/officeDocument/2006/relationships/image" Target="../media/image24.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31.png"/><Relationship Id="rId10" Type="http://schemas.openxmlformats.org/officeDocument/2006/relationships/image" Target="../media/image14.png"/><Relationship Id="rId4" Type="http://schemas.openxmlformats.org/officeDocument/2006/relationships/image" Target="../media/image7.png"/><Relationship Id="rId9"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Master" Target="../slideMasters/slideMaster1.xml"/><Relationship Id="rId6" Type="http://schemas.openxmlformats.org/officeDocument/2006/relationships/image" Target="../media/image35.png"/><Relationship Id="rId11" Type="http://schemas.openxmlformats.org/officeDocument/2006/relationships/image" Target="../media/image14.png"/><Relationship Id="rId5" Type="http://schemas.openxmlformats.org/officeDocument/2006/relationships/image" Target="../media/image34.png"/><Relationship Id="rId10" Type="http://schemas.openxmlformats.org/officeDocument/2006/relationships/image" Target="../media/image1.png"/><Relationship Id="rId4" Type="http://schemas.openxmlformats.org/officeDocument/2006/relationships/image" Target="../media/image33.png"/><Relationship Id="rId9" Type="http://schemas.openxmlformats.org/officeDocument/2006/relationships/image" Target="../media/image36.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18.png"/><Relationship Id="rId4"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18.png"/><Relationship Id="rId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8.png"/><Relationship Id="rId7"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0.png"/><Relationship Id="rId4" Type="http://schemas.openxmlformats.org/officeDocument/2006/relationships/image" Target="../media/image39.png"/></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42.png"/><Relationship Id="rId7" Type="http://schemas.openxmlformats.org/officeDocument/2006/relationships/image" Target="../media/image1.png"/><Relationship Id="rId2" Type="http://schemas.openxmlformats.org/officeDocument/2006/relationships/image" Target="../media/image41.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4.png"/><Relationship Id="rId2" Type="http://schemas.openxmlformats.org/officeDocument/2006/relationships/image" Target="../media/image42.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1 - Basic">
  <p:cSld name="Basic">
    <p:spTree>
      <p:nvGrpSpPr>
        <p:cNvPr id="1" name="Shape 10"/>
        <p:cNvGrpSpPr/>
        <p:nvPr/>
      </p:nvGrpSpPr>
      <p:grpSpPr>
        <a:xfrm>
          <a:off x="0" y="0"/>
          <a:ext cx="0" cy="0"/>
          <a:chOff x="0" y="0"/>
          <a:chExt cx="0" cy="0"/>
        </a:xfrm>
      </p:grpSpPr>
      <p:sp>
        <p:nvSpPr>
          <p:cNvPr id="11" name="Google Shape;11;p2"/>
          <p:cNvSpPr txBox="1">
            <a:spLocks noGrp="1"/>
          </p:cNvSpPr>
          <p:nvPr>
            <p:ph type="title"/>
          </p:nvPr>
        </p:nvSpPr>
        <p:spPr>
          <a:xfrm>
            <a:off x="428737" y="49650"/>
            <a:ext cx="67953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 name="Google Shape;12;p2"/>
          <p:cNvSpPr txBox="1">
            <a:spLocks noGrp="1"/>
          </p:cNvSpPr>
          <p:nvPr>
            <p:ph type="body" idx="1"/>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Clr>
                <a:schemeClr val="accent2"/>
              </a:buClr>
              <a:buSzPts val="1500"/>
              <a:buNone/>
              <a:defRPr>
                <a:solidFill>
                  <a:schemeClr val="accent2"/>
                </a:solidFill>
              </a:defRPr>
            </a:lvl1pPr>
            <a:lvl2pPr marL="914400" lvl="1" indent="-317500" algn="l" rtl="0">
              <a:lnSpc>
                <a:spcPct val="100000"/>
              </a:lnSpc>
              <a:spcBef>
                <a:spcPts val="200"/>
              </a:spcBef>
              <a:spcAft>
                <a:spcPts val="0"/>
              </a:spcAft>
              <a:buClr>
                <a:schemeClr val="accent2"/>
              </a:buClr>
              <a:buSzPts val="1400"/>
              <a:buChar char="•"/>
              <a:defRPr>
                <a:solidFill>
                  <a:schemeClr val="accent2"/>
                </a:solidFill>
              </a:defRPr>
            </a:lvl2pPr>
            <a:lvl3pPr marL="1371600" lvl="2" indent="-304800" algn="l" rtl="0">
              <a:lnSpc>
                <a:spcPct val="100000"/>
              </a:lnSpc>
              <a:spcBef>
                <a:spcPts val="500"/>
              </a:spcBef>
              <a:spcAft>
                <a:spcPts val="0"/>
              </a:spcAft>
              <a:buClr>
                <a:schemeClr val="accent2"/>
              </a:buClr>
              <a:buSzPts val="1200"/>
              <a:buChar char="•"/>
              <a:defRPr>
                <a:solidFill>
                  <a:schemeClr val="accent2"/>
                </a:solidFill>
              </a:defRPr>
            </a:lvl3pPr>
            <a:lvl4pPr marL="1828800" lvl="3" indent="-298450" algn="l" rtl="0">
              <a:lnSpc>
                <a:spcPct val="100000"/>
              </a:lnSpc>
              <a:spcBef>
                <a:spcPts val="500"/>
              </a:spcBef>
              <a:spcAft>
                <a:spcPts val="0"/>
              </a:spcAft>
              <a:buClr>
                <a:schemeClr val="accent2"/>
              </a:buClr>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13" name="Google Shape;13;p2"/>
          <p:cNvSpPr txBox="1">
            <a:spLocks noGrp="1"/>
          </p:cNvSpPr>
          <p:nvPr>
            <p:ph type="subTitle" idx="2"/>
          </p:nvPr>
        </p:nvSpPr>
        <p:spPr>
          <a:xfrm>
            <a:off x="432169" y="4919140"/>
            <a:ext cx="6315300" cy="167700"/>
          </a:xfrm>
          <a:prstGeom prst="rect">
            <a:avLst/>
          </a:prstGeom>
        </p:spPr>
        <p:txBody>
          <a:bodyPr spcFirstLastPara="1" wrap="square" lIns="0" tIns="0" rIns="0" bIns="0" anchor="b"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grpSp>
        <p:nvGrpSpPr>
          <p:cNvPr id="14" name="Google Shape;14;p2"/>
          <p:cNvGrpSpPr/>
          <p:nvPr/>
        </p:nvGrpSpPr>
        <p:grpSpPr>
          <a:xfrm>
            <a:off x="7597472" y="0"/>
            <a:ext cx="1546126" cy="1023900"/>
            <a:chOff x="10127324" y="0"/>
            <a:chExt cx="2061501" cy="1365200"/>
          </a:xfrm>
        </p:grpSpPr>
        <p:pic>
          <p:nvPicPr>
            <p:cNvPr id="15" name="Google Shape;15;p2"/>
            <p:cNvPicPr preferRelativeResize="0"/>
            <p:nvPr/>
          </p:nvPicPr>
          <p:blipFill>
            <a:blip r:embed="rId2">
              <a:alphaModFix/>
            </a:blip>
            <a:stretch>
              <a:fillRect/>
            </a:stretch>
          </p:blipFill>
          <p:spPr>
            <a:xfrm>
              <a:off x="10127324" y="601950"/>
              <a:ext cx="1365200" cy="284600"/>
            </a:xfrm>
            <a:prstGeom prst="rect">
              <a:avLst/>
            </a:prstGeom>
            <a:noFill/>
            <a:ln>
              <a:noFill/>
            </a:ln>
          </p:spPr>
        </p:pic>
        <p:pic>
          <p:nvPicPr>
            <p:cNvPr id="16" name="Google Shape;16;p2"/>
            <p:cNvPicPr preferRelativeResize="0"/>
            <p:nvPr/>
          </p:nvPicPr>
          <p:blipFill>
            <a:blip r:embed="rId3">
              <a:alphaModFix/>
            </a:blip>
            <a:stretch>
              <a:fillRect/>
            </a:stretch>
          </p:blipFill>
          <p:spPr>
            <a:xfrm>
              <a:off x="10823625" y="0"/>
              <a:ext cx="1365200" cy="1365200"/>
            </a:xfrm>
            <a:prstGeom prst="rect">
              <a:avLst/>
            </a:prstGeom>
            <a:noFill/>
            <a:ln>
              <a:noFill/>
            </a:ln>
          </p:spPr>
        </p:pic>
      </p:grpSp>
      <p:sp>
        <p:nvSpPr>
          <p:cNvPr id="17" name="Google Shape;17;p2"/>
          <p:cNvSpPr txBox="1">
            <a:spLocks noGrp="1"/>
          </p:cNvSpPr>
          <p:nvPr>
            <p:ph type="body" idx="3"/>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3 - 3 Column 1">
  <p:cSld name="3 Column_2">
    <p:spTree>
      <p:nvGrpSpPr>
        <p:cNvPr id="1" name="Shape 173"/>
        <p:cNvGrpSpPr/>
        <p:nvPr/>
      </p:nvGrpSpPr>
      <p:grpSpPr>
        <a:xfrm>
          <a:off x="0" y="0"/>
          <a:ext cx="0" cy="0"/>
          <a:chOff x="0" y="0"/>
          <a:chExt cx="0" cy="0"/>
        </a:xfrm>
      </p:grpSpPr>
      <p:grpSp>
        <p:nvGrpSpPr>
          <p:cNvPr id="174" name="Google Shape;174;p11"/>
          <p:cNvGrpSpPr/>
          <p:nvPr/>
        </p:nvGrpSpPr>
        <p:grpSpPr>
          <a:xfrm>
            <a:off x="7597472" y="0"/>
            <a:ext cx="1546126" cy="1023900"/>
            <a:chOff x="10127324" y="0"/>
            <a:chExt cx="2061501" cy="1365200"/>
          </a:xfrm>
        </p:grpSpPr>
        <p:pic>
          <p:nvPicPr>
            <p:cNvPr id="175" name="Google Shape;175;p11"/>
            <p:cNvPicPr preferRelativeResize="0"/>
            <p:nvPr/>
          </p:nvPicPr>
          <p:blipFill>
            <a:blip r:embed="rId2">
              <a:alphaModFix/>
            </a:blip>
            <a:stretch>
              <a:fillRect/>
            </a:stretch>
          </p:blipFill>
          <p:spPr>
            <a:xfrm>
              <a:off x="10127324" y="601950"/>
              <a:ext cx="1365200" cy="284600"/>
            </a:xfrm>
            <a:prstGeom prst="rect">
              <a:avLst/>
            </a:prstGeom>
            <a:noFill/>
            <a:ln>
              <a:noFill/>
            </a:ln>
          </p:spPr>
        </p:pic>
        <p:pic>
          <p:nvPicPr>
            <p:cNvPr id="176" name="Google Shape;176;p11"/>
            <p:cNvPicPr preferRelativeResize="0"/>
            <p:nvPr/>
          </p:nvPicPr>
          <p:blipFill>
            <a:blip r:embed="rId3">
              <a:alphaModFix/>
            </a:blip>
            <a:stretch>
              <a:fillRect/>
            </a:stretch>
          </p:blipFill>
          <p:spPr>
            <a:xfrm>
              <a:off x="10823625" y="0"/>
              <a:ext cx="1365200" cy="1365200"/>
            </a:xfrm>
            <a:prstGeom prst="rect">
              <a:avLst/>
            </a:prstGeom>
            <a:noFill/>
            <a:ln>
              <a:noFill/>
            </a:ln>
          </p:spPr>
        </p:pic>
      </p:grpSp>
      <p:sp>
        <p:nvSpPr>
          <p:cNvPr id="177" name="Google Shape;177;p11"/>
          <p:cNvSpPr/>
          <p:nvPr/>
        </p:nvSpPr>
        <p:spPr>
          <a:xfrm>
            <a:off x="8785819" y="4304700"/>
            <a:ext cx="205800" cy="838800"/>
          </a:xfrm>
          <a:prstGeom prst="round2SameRect">
            <a:avLst>
              <a:gd name="adj1" fmla="val 13713"/>
              <a:gd name="adj2" fmla="val 0"/>
            </a:avLst>
          </a:prstGeom>
          <a:solidFill>
            <a:srgbClr val="BEC7F6">
              <a:alpha val="6257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178" name="Google Shape;178;p11"/>
          <p:cNvSpPr/>
          <p:nvPr/>
        </p:nvSpPr>
        <p:spPr>
          <a:xfrm>
            <a:off x="8545513" y="4520606"/>
            <a:ext cx="205800" cy="623100"/>
          </a:xfrm>
          <a:prstGeom prst="round2SameRect">
            <a:avLst>
              <a:gd name="adj1" fmla="val 13375"/>
              <a:gd name="adj2" fmla="val 0"/>
            </a:avLst>
          </a:prstGeom>
          <a:solidFill>
            <a:srgbClr val="BEC7F6"/>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179" name="Google Shape;179;p11"/>
          <p:cNvSpPr/>
          <p:nvPr/>
        </p:nvSpPr>
        <p:spPr>
          <a:xfrm>
            <a:off x="8305375" y="4174950"/>
            <a:ext cx="205800" cy="968700"/>
          </a:xfrm>
          <a:prstGeom prst="round2SameRect">
            <a:avLst>
              <a:gd name="adj1" fmla="val 14998"/>
              <a:gd name="adj2" fmla="val 0"/>
            </a:avLst>
          </a:prstGeom>
          <a:solidFill>
            <a:srgbClr val="BEC7F6">
              <a:alpha val="6257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180" name="Google Shape;180;p11"/>
          <p:cNvSpPr/>
          <p:nvPr/>
        </p:nvSpPr>
        <p:spPr>
          <a:xfrm>
            <a:off x="8065238" y="4791038"/>
            <a:ext cx="205800" cy="352500"/>
          </a:xfrm>
          <a:prstGeom prst="round2SameRect">
            <a:avLst>
              <a:gd name="adj1" fmla="val 15682"/>
              <a:gd name="adj2" fmla="val 0"/>
            </a:avLst>
          </a:prstGeom>
          <a:solidFill>
            <a:srgbClr val="BEC7F6"/>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181" name="Google Shape;181;p11"/>
          <p:cNvSpPr/>
          <p:nvPr/>
        </p:nvSpPr>
        <p:spPr>
          <a:xfrm rot="-5400000">
            <a:off x="8713526" y="4713300"/>
            <a:ext cx="742800" cy="117600"/>
          </a:xfrm>
          <a:prstGeom prst="round1Rect">
            <a:avLst>
              <a:gd name="adj" fmla="val 23008"/>
            </a:avLst>
          </a:prstGeom>
          <a:solidFill>
            <a:srgbClr val="BEC7F6"/>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pic>
        <p:nvPicPr>
          <p:cNvPr id="182" name="Google Shape;182;p11"/>
          <p:cNvPicPr preferRelativeResize="0"/>
          <p:nvPr/>
        </p:nvPicPr>
        <p:blipFill rotWithShape="1">
          <a:blip r:embed="rId4">
            <a:alphaModFix/>
          </a:blip>
          <a:srcRect r="27262" b="16492"/>
          <a:stretch/>
        </p:blipFill>
        <p:spPr>
          <a:xfrm>
            <a:off x="8447969" y="4750688"/>
            <a:ext cx="696033" cy="392813"/>
          </a:xfrm>
          <a:prstGeom prst="rect">
            <a:avLst/>
          </a:prstGeom>
          <a:noFill/>
          <a:ln>
            <a:noFill/>
          </a:ln>
        </p:spPr>
      </p:pic>
      <p:sp>
        <p:nvSpPr>
          <p:cNvPr id="183" name="Google Shape;183;p11"/>
          <p:cNvSpPr txBox="1">
            <a:spLocks noGrp="1"/>
          </p:cNvSpPr>
          <p:nvPr>
            <p:ph type="title"/>
          </p:nvPr>
        </p:nvSpPr>
        <p:spPr>
          <a:xfrm>
            <a:off x="428737" y="47625"/>
            <a:ext cx="67527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84" name="Google Shape;184;p11"/>
          <p:cNvSpPr txBox="1">
            <a:spLocks noGrp="1"/>
          </p:cNvSpPr>
          <p:nvPr>
            <p:ph type="body" idx="1"/>
          </p:nvPr>
        </p:nvSpPr>
        <p:spPr>
          <a:xfrm>
            <a:off x="428737" y="1216230"/>
            <a:ext cx="2503800" cy="3168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185" name="Google Shape;185;p11"/>
          <p:cNvSpPr txBox="1">
            <a:spLocks noGrp="1"/>
          </p:cNvSpPr>
          <p:nvPr>
            <p:ph type="body" idx="2"/>
          </p:nvPr>
        </p:nvSpPr>
        <p:spPr>
          <a:xfrm>
            <a:off x="3283881" y="1216019"/>
            <a:ext cx="2503800" cy="3168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186" name="Google Shape;186;p11"/>
          <p:cNvSpPr txBox="1">
            <a:spLocks noGrp="1"/>
          </p:cNvSpPr>
          <p:nvPr>
            <p:ph type="body" idx="3"/>
          </p:nvPr>
        </p:nvSpPr>
        <p:spPr>
          <a:xfrm>
            <a:off x="6139023" y="1215801"/>
            <a:ext cx="2503800" cy="3168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187" name="Google Shape;187;p11"/>
          <p:cNvSpPr txBox="1">
            <a:spLocks noGrp="1"/>
          </p:cNvSpPr>
          <p:nvPr>
            <p:ph type="body" idx="4"/>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700"/>
              <a:buNone/>
              <a:defRPr sz="170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188" name="Google Shape;188;p11"/>
          <p:cNvSpPr txBox="1">
            <a:spLocks noGrp="1"/>
          </p:cNvSpPr>
          <p:nvPr>
            <p:ph type="subTitle" idx="5"/>
          </p:nvPr>
        </p:nvSpPr>
        <p:spPr>
          <a:xfrm>
            <a:off x="432169" y="4919140"/>
            <a:ext cx="6315300" cy="167700"/>
          </a:xfrm>
          <a:prstGeom prst="rect">
            <a:avLst/>
          </a:prstGeom>
        </p:spPr>
        <p:txBody>
          <a:bodyPr spcFirstLastPara="1" wrap="square" lIns="0" tIns="0" rIns="0" bIns="0" anchor="b"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3 - 3 Column 2">
  <p:cSld name="3 Column_1">
    <p:spTree>
      <p:nvGrpSpPr>
        <p:cNvPr id="1" name="Shape 189"/>
        <p:cNvGrpSpPr/>
        <p:nvPr/>
      </p:nvGrpSpPr>
      <p:grpSpPr>
        <a:xfrm>
          <a:off x="0" y="0"/>
          <a:ext cx="0" cy="0"/>
          <a:chOff x="0" y="0"/>
          <a:chExt cx="0" cy="0"/>
        </a:xfrm>
      </p:grpSpPr>
      <p:sp>
        <p:nvSpPr>
          <p:cNvPr id="190" name="Google Shape;190;p12"/>
          <p:cNvSpPr txBox="1">
            <a:spLocks noGrp="1"/>
          </p:cNvSpPr>
          <p:nvPr>
            <p:ph type="title"/>
          </p:nvPr>
        </p:nvSpPr>
        <p:spPr>
          <a:xfrm>
            <a:off x="428737" y="47625"/>
            <a:ext cx="67668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91" name="Google Shape;191;p12"/>
          <p:cNvSpPr txBox="1">
            <a:spLocks noGrp="1"/>
          </p:cNvSpPr>
          <p:nvPr>
            <p:ph type="body" idx="1"/>
          </p:nvPr>
        </p:nvSpPr>
        <p:spPr>
          <a:xfrm>
            <a:off x="428737" y="1216238"/>
            <a:ext cx="1913100" cy="3168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192" name="Google Shape;192;p12"/>
          <p:cNvSpPr txBox="1">
            <a:spLocks noGrp="1"/>
          </p:cNvSpPr>
          <p:nvPr>
            <p:ph type="body" idx="2"/>
          </p:nvPr>
        </p:nvSpPr>
        <p:spPr>
          <a:xfrm>
            <a:off x="2557321" y="1216013"/>
            <a:ext cx="1913100" cy="3168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193" name="Google Shape;193;p12"/>
          <p:cNvSpPr txBox="1">
            <a:spLocks noGrp="1"/>
          </p:cNvSpPr>
          <p:nvPr>
            <p:ph type="body" idx="3"/>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700"/>
              <a:buNone/>
              <a:defRPr sz="170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194" name="Google Shape;194;p12"/>
          <p:cNvSpPr txBox="1">
            <a:spLocks noGrp="1"/>
          </p:cNvSpPr>
          <p:nvPr>
            <p:ph type="subTitle" idx="4"/>
          </p:nvPr>
        </p:nvSpPr>
        <p:spPr>
          <a:xfrm>
            <a:off x="432169" y="4919140"/>
            <a:ext cx="6315300" cy="167700"/>
          </a:xfrm>
          <a:prstGeom prst="rect">
            <a:avLst/>
          </a:prstGeom>
        </p:spPr>
        <p:txBody>
          <a:bodyPr spcFirstLastPara="1" wrap="square" lIns="0" tIns="0" rIns="0" bIns="0" anchor="b"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sp>
        <p:nvSpPr>
          <p:cNvPr id="195" name="Google Shape;195;p12"/>
          <p:cNvSpPr txBox="1">
            <a:spLocks noGrp="1"/>
          </p:cNvSpPr>
          <p:nvPr>
            <p:ph type="body" idx="5"/>
          </p:nvPr>
        </p:nvSpPr>
        <p:spPr>
          <a:xfrm>
            <a:off x="4685909" y="1215806"/>
            <a:ext cx="1913100" cy="3168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196" name="Google Shape;196;p12"/>
          <p:cNvSpPr/>
          <p:nvPr/>
        </p:nvSpPr>
        <p:spPr>
          <a:xfrm>
            <a:off x="7459369" y="3296253"/>
            <a:ext cx="1684638" cy="1796703"/>
          </a:xfrm>
          <a:custGeom>
            <a:avLst/>
            <a:gdLst/>
            <a:ahLst/>
            <a:cxnLst/>
            <a:rect l="l" t="t" r="r" b="b"/>
            <a:pathLst>
              <a:path w="65000" h="69344" extrusionOk="0">
                <a:moveTo>
                  <a:pt x="34668" y="1"/>
                </a:moveTo>
                <a:cubicBezTo>
                  <a:pt x="29770" y="1"/>
                  <a:pt x="25105" y="1018"/>
                  <a:pt x="20885" y="2847"/>
                </a:cubicBezTo>
                <a:cubicBezTo>
                  <a:pt x="8592" y="8181"/>
                  <a:pt x="1" y="20421"/>
                  <a:pt x="1" y="34668"/>
                </a:cubicBezTo>
                <a:cubicBezTo>
                  <a:pt x="1" y="39815"/>
                  <a:pt x="1125" y="44695"/>
                  <a:pt x="3132" y="49084"/>
                </a:cubicBezTo>
                <a:cubicBezTo>
                  <a:pt x="6397" y="56221"/>
                  <a:pt x="12008" y="62046"/>
                  <a:pt x="18976" y="65597"/>
                </a:cubicBezTo>
                <a:cubicBezTo>
                  <a:pt x="19600" y="65909"/>
                  <a:pt x="20234" y="66212"/>
                  <a:pt x="20885" y="66489"/>
                </a:cubicBezTo>
                <a:cubicBezTo>
                  <a:pt x="25105" y="68327"/>
                  <a:pt x="29770" y="69344"/>
                  <a:pt x="34668" y="69344"/>
                </a:cubicBezTo>
                <a:cubicBezTo>
                  <a:pt x="35364" y="69344"/>
                  <a:pt x="36051" y="69317"/>
                  <a:pt x="36729" y="69281"/>
                </a:cubicBezTo>
                <a:cubicBezTo>
                  <a:pt x="37371" y="69246"/>
                  <a:pt x="38004" y="69183"/>
                  <a:pt x="38638" y="69112"/>
                </a:cubicBezTo>
                <a:cubicBezTo>
                  <a:pt x="44481" y="68452"/>
                  <a:pt x="49887" y="66328"/>
                  <a:pt x="54482" y="63126"/>
                </a:cubicBezTo>
                <a:cubicBezTo>
                  <a:pt x="58817" y="60102"/>
                  <a:pt x="62430" y="56114"/>
                  <a:pt x="64999" y="51475"/>
                </a:cubicBezTo>
                <a:lnTo>
                  <a:pt x="64999" y="17861"/>
                </a:lnTo>
                <a:cubicBezTo>
                  <a:pt x="59406" y="7771"/>
                  <a:pt x="48915" y="777"/>
                  <a:pt x="36729" y="63"/>
                </a:cubicBezTo>
                <a:cubicBezTo>
                  <a:pt x="36051" y="19"/>
                  <a:pt x="35364" y="1"/>
                  <a:pt x="34668" y="1"/>
                </a:cubicBezTo>
                <a:close/>
              </a:path>
            </a:pathLst>
          </a:custGeom>
          <a:solidFill>
            <a:srgbClr val="C4EBFD"/>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197" name="Google Shape;197;p12"/>
          <p:cNvSpPr/>
          <p:nvPr/>
        </p:nvSpPr>
        <p:spPr>
          <a:xfrm>
            <a:off x="7540542" y="4224553"/>
            <a:ext cx="410637" cy="771341"/>
          </a:xfrm>
          <a:custGeom>
            <a:avLst/>
            <a:gdLst/>
            <a:ahLst/>
            <a:cxnLst/>
            <a:rect l="l" t="t" r="r" b="b"/>
            <a:pathLst>
              <a:path w="15844" h="29770" extrusionOk="0">
                <a:moveTo>
                  <a:pt x="2204" y="1"/>
                </a:moveTo>
                <a:cubicBezTo>
                  <a:pt x="990" y="1"/>
                  <a:pt x="0" y="991"/>
                  <a:pt x="0" y="2204"/>
                </a:cubicBezTo>
                <a:lnTo>
                  <a:pt x="0" y="13257"/>
                </a:lnTo>
                <a:cubicBezTo>
                  <a:pt x="3265" y="20394"/>
                  <a:pt x="8876" y="26219"/>
                  <a:pt x="15844" y="29770"/>
                </a:cubicBezTo>
                <a:lnTo>
                  <a:pt x="15844" y="2204"/>
                </a:lnTo>
                <a:cubicBezTo>
                  <a:pt x="15844" y="991"/>
                  <a:pt x="14862" y="1"/>
                  <a:pt x="13640" y="1"/>
                </a:cubicBezTo>
                <a:close/>
              </a:path>
            </a:pathLst>
          </a:custGeom>
          <a:solidFill>
            <a:srgbClr val="FE9339">
              <a:alpha val="7486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198" name="Google Shape;198;p12"/>
          <p:cNvSpPr/>
          <p:nvPr/>
        </p:nvSpPr>
        <p:spPr>
          <a:xfrm>
            <a:off x="8000627" y="3227849"/>
            <a:ext cx="410663" cy="1865105"/>
          </a:xfrm>
          <a:custGeom>
            <a:avLst/>
            <a:gdLst/>
            <a:ahLst/>
            <a:cxnLst/>
            <a:rect l="l" t="t" r="r" b="b"/>
            <a:pathLst>
              <a:path w="15845" h="71984" extrusionOk="0">
                <a:moveTo>
                  <a:pt x="2204" y="0"/>
                </a:moveTo>
                <a:cubicBezTo>
                  <a:pt x="991" y="0"/>
                  <a:pt x="1" y="982"/>
                  <a:pt x="1" y="2204"/>
                </a:cubicBezTo>
                <a:lnTo>
                  <a:pt x="1" y="69129"/>
                </a:lnTo>
                <a:cubicBezTo>
                  <a:pt x="4221" y="70967"/>
                  <a:pt x="8886" y="71984"/>
                  <a:pt x="13784" y="71984"/>
                </a:cubicBezTo>
                <a:cubicBezTo>
                  <a:pt x="14480" y="71984"/>
                  <a:pt x="15167" y="71957"/>
                  <a:pt x="15845" y="71921"/>
                </a:cubicBezTo>
                <a:lnTo>
                  <a:pt x="15845" y="2204"/>
                </a:lnTo>
                <a:cubicBezTo>
                  <a:pt x="15845" y="982"/>
                  <a:pt x="14863" y="0"/>
                  <a:pt x="13641" y="0"/>
                </a:cubicBezTo>
                <a:close/>
              </a:path>
            </a:pathLst>
          </a:custGeom>
          <a:solidFill>
            <a:srgbClr val="FE9339"/>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199" name="Google Shape;199;p12"/>
          <p:cNvSpPr/>
          <p:nvPr/>
        </p:nvSpPr>
        <p:spPr>
          <a:xfrm>
            <a:off x="8460739" y="3565542"/>
            <a:ext cx="410663" cy="1521409"/>
          </a:xfrm>
          <a:custGeom>
            <a:avLst/>
            <a:gdLst/>
            <a:ahLst/>
            <a:cxnLst/>
            <a:rect l="l" t="t" r="r" b="b"/>
            <a:pathLst>
              <a:path w="15845" h="58719" extrusionOk="0">
                <a:moveTo>
                  <a:pt x="2204" y="1"/>
                </a:moveTo>
                <a:cubicBezTo>
                  <a:pt x="982" y="1"/>
                  <a:pt x="1" y="982"/>
                  <a:pt x="1" y="2204"/>
                </a:cubicBezTo>
                <a:lnTo>
                  <a:pt x="1" y="58719"/>
                </a:lnTo>
                <a:cubicBezTo>
                  <a:pt x="5844" y="58059"/>
                  <a:pt x="11250" y="55935"/>
                  <a:pt x="15845" y="52733"/>
                </a:cubicBezTo>
                <a:lnTo>
                  <a:pt x="15845" y="2204"/>
                </a:lnTo>
                <a:cubicBezTo>
                  <a:pt x="15845" y="982"/>
                  <a:pt x="14854" y="1"/>
                  <a:pt x="13641" y="1"/>
                </a:cubicBezTo>
                <a:close/>
              </a:path>
            </a:pathLst>
          </a:custGeom>
          <a:solidFill>
            <a:srgbClr val="FE9339">
              <a:alpha val="7486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pic>
        <p:nvPicPr>
          <p:cNvPr id="200" name="Google Shape;200;p12" descr="Google Shape;914;p64"/>
          <p:cNvPicPr preferRelativeResize="0"/>
          <p:nvPr/>
        </p:nvPicPr>
        <p:blipFill rotWithShape="1">
          <a:blip r:embed="rId2">
            <a:alphaModFix/>
          </a:blip>
          <a:srcRect l="-2300" t="5591" r="78512" b="51761"/>
          <a:stretch/>
        </p:blipFill>
        <p:spPr>
          <a:xfrm>
            <a:off x="8430377" y="3131570"/>
            <a:ext cx="377384" cy="347849"/>
          </a:xfrm>
          <a:prstGeom prst="rect">
            <a:avLst/>
          </a:prstGeom>
          <a:noFill/>
          <a:ln>
            <a:noFill/>
          </a:ln>
        </p:spPr>
      </p:pic>
      <p:pic>
        <p:nvPicPr>
          <p:cNvPr id="201" name="Google Shape;201;p12" descr="Green Trees.png"/>
          <p:cNvPicPr preferRelativeResize="0"/>
          <p:nvPr/>
        </p:nvPicPr>
        <p:blipFill rotWithShape="1">
          <a:blip r:embed="rId3">
            <a:alphaModFix/>
          </a:blip>
          <a:srcRect l="42848" r="34795" b="467"/>
          <a:stretch/>
        </p:blipFill>
        <p:spPr>
          <a:xfrm>
            <a:off x="8871905" y="3866288"/>
            <a:ext cx="272098" cy="1277212"/>
          </a:xfrm>
          <a:prstGeom prst="rect">
            <a:avLst/>
          </a:prstGeom>
          <a:noFill/>
          <a:ln>
            <a:noFill/>
          </a:ln>
        </p:spPr>
      </p:pic>
      <p:pic>
        <p:nvPicPr>
          <p:cNvPr id="202" name="Google Shape;202;p12"/>
          <p:cNvPicPr preferRelativeResize="0"/>
          <p:nvPr/>
        </p:nvPicPr>
        <p:blipFill rotWithShape="1">
          <a:blip r:embed="rId4">
            <a:alphaModFix/>
          </a:blip>
          <a:srcRect r="40259" b="8742"/>
          <a:stretch/>
        </p:blipFill>
        <p:spPr>
          <a:xfrm rot="-56">
            <a:off x="8460497" y="4603524"/>
            <a:ext cx="683503" cy="539970"/>
          </a:xfrm>
          <a:prstGeom prst="rect">
            <a:avLst/>
          </a:prstGeom>
          <a:noFill/>
          <a:ln>
            <a:noFill/>
          </a:ln>
        </p:spPr>
      </p:pic>
      <p:pic>
        <p:nvPicPr>
          <p:cNvPr id="203" name="Google Shape;203;p12"/>
          <p:cNvPicPr preferRelativeResize="0"/>
          <p:nvPr/>
        </p:nvPicPr>
        <p:blipFill rotWithShape="1">
          <a:blip r:embed="rId5">
            <a:alphaModFix/>
          </a:blip>
          <a:srcRect l="5056" t="-9655" r="28674" b="5942"/>
          <a:stretch/>
        </p:blipFill>
        <p:spPr>
          <a:xfrm>
            <a:off x="8020301" y="4574119"/>
            <a:ext cx="1123699" cy="569382"/>
          </a:xfrm>
          <a:prstGeom prst="rect">
            <a:avLst/>
          </a:prstGeom>
          <a:noFill/>
          <a:ln>
            <a:noFill/>
          </a:ln>
        </p:spPr>
      </p:pic>
      <p:grpSp>
        <p:nvGrpSpPr>
          <p:cNvPr id="204" name="Google Shape;204;p12"/>
          <p:cNvGrpSpPr/>
          <p:nvPr/>
        </p:nvGrpSpPr>
        <p:grpSpPr>
          <a:xfrm>
            <a:off x="7597472" y="0"/>
            <a:ext cx="1546126" cy="1023900"/>
            <a:chOff x="10127324" y="0"/>
            <a:chExt cx="2061501" cy="1365200"/>
          </a:xfrm>
        </p:grpSpPr>
        <p:pic>
          <p:nvPicPr>
            <p:cNvPr id="205" name="Google Shape;205;p12"/>
            <p:cNvPicPr preferRelativeResize="0"/>
            <p:nvPr/>
          </p:nvPicPr>
          <p:blipFill>
            <a:blip r:embed="rId6">
              <a:alphaModFix/>
            </a:blip>
            <a:stretch>
              <a:fillRect/>
            </a:stretch>
          </p:blipFill>
          <p:spPr>
            <a:xfrm>
              <a:off x="10127324" y="601950"/>
              <a:ext cx="1365200" cy="284600"/>
            </a:xfrm>
            <a:prstGeom prst="rect">
              <a:avLst/>
            </a:prstGeom>
            <a:noFill/>
            <a:ln>
              <a:noFill/>
            </a:ln>
          </p:spPr>
        </p:pic>
        <p:pic>
          <p:nvPicPr>
            <p:cNvPr id="206" name="Google Shape;206;p12"/>
            <p:cNvPicPr preferRelativeResize="0"/>
            <p:nvPr/>
          </p:nvPicPr>
          <p:blipFill>
            <a:blip r:embed="rId7">
              <a:alphaModFix/>
            </a:blip>
            <a:stretch>
              <a:fillRect/>
            </a:stretch>
          </p:blipFill>
          <p:spPr>
            <a:xfrm>
              <a:off x="10823625" y="0"/>
              <a:ext cx="1365200" cy="1365200"/>
            </a:xfrm>
            <a:prstGeom prst="rect">
              <a:avLst/>
            </a:prstGeom>
            <a:noFill/>
            <a:ln>
              <a:noFill/>
            </a:ln>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E1 - Split Content - 1/2 Blue">
  <p:cSld name="Split Content - 1/2 Blue">
    <p:spTree>
      <p:nvGrpSpPr>
        <p:cNvPr id="1" name="Shape 207"/>
        <p:cNvGrpSpPr/>
        <p:nvPr/>
      </p:nvGrpSpPr>
      <p:grpSpPr>
        <a:xfrm>
          <a:off x="0" y="0"/>
          <a:ext cx="0" cy="0"/>
          <a:chOff x="0" y="0"/>
          <a:chExt cx="0" cy="0"/>
        </a:xfrm>
      </p:grpSpPr>
      <p:sp>
        <p:nvSpPr>
          <p:cNvPr id="208" name="Google Shape;208;p13"/>
          <p:cNvSpPr/>
          <p:nvPr/>
        </p:nvSpPr>
        <p:spPr>
          <a:xfrm flipH="1">
            <a:off x="4670088" y="-3608"/>
            <a:ext cx="4473909" cy="5146470"/>
          </a:xfrm>
          <a:custGeom>
            <a:avLst/>
            <a:gdLst/>
            <a:ahLst/>
            <a:cxnLst/>
            <a:rect l="l" t="t" r="r" b="b"/>
            <a:pathLst>
              <a:path w="21599" h="21600" extrusionOk="0">
                <a:moveTo>
                  <a:pt x="0" y="0"/>
                </a:moveTo>
                <a:lnTo>
                  <a:pt x="0" y="21582"/>
                </a:lnTo>
                <a:lnTo>
                  <a:pt x="18818" y="21600"/>
                </a:lnTo>
                <a:cubicBezTo>
                  <a:pt x="20673" y="18194"/>
                  <a:pt x="21600" y="14501"/>
                  <a:pt x="21599" y="10809"/>
                </a:cubicBezTo>
                <a:cubicBezTo>
                  <a:pt x="21598" y="7116"/>
                  <a:pt x="20669" y="3424"/>
                  <a:pt x="18814" y="18"/>
                </a:cubicBezTo>
                <a:lnTo>
                  <a:pt x="0" y="0"/>
                </a:lnTo>
                <a:close/>
              </a:path>
            </a:pathLst>
          </a:custGeom>
          <a:solidFill>
            <a:srgbClr val="EEF4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a:p>
        </p:txBody>
      </p:sp>
      <p:sp>
        <p:nvSpPr>
          <p:cNvPr id="209" name="Google Shape;209;p13"/>
          <p:cNvSpPr/>
          <p:nvPr/>
        </p:nvSpPr>
        <p:spPr>
          <a:xfrm flipH="1">
            <a:off x="3179300" y="-3608"/>
            <a:ext cx="4473909" cy="5146470"/>
          </a:xfrm>
          <a:custGeom>
            <a:avLst/>
            <a:gdLst/>
            <a:ahLst/>
            <a:cxnLst/>
            <a:rect l="l" t="t" r="r" b="b"/>
            <a:pathLst>
              <a:path w="21599" h="21600" extrusionOk="0">
                <a:moveTo>
                  <a:pt x="0" y="0"/>
                </a:moveTo>
                <a:lnTo>
                  <a:pt x="0" y="21582"/>
                </a:lnTo>
                <a:lnTo>
                  <a:pt x="18818" y="21600"/>
                </a:lnTo>
                <a:cubicBezTo>
                  <a:pt x="20673" y="18194"/>
                  <a:pt x="21600" y="14501"/>
                  <a:pt x="21599" y="10809"/>
                </a:cubicBezTo>
                <a:cubicBezTo>
                  <a:pt x="21598" y="7116"/>
                  <a:pt x="20669" y="3424"/>
                  <a:pt x="18814" y="18"/>
                </a:cubicBezTo>
                <a:lnTo>
                  <a:pt x="0" y="0"/>
                </a:lnTo>
                <a:close/>
              </a:path>
            </a:pathLst>
          </a:custGeom>
          <a:solidFill>
            <a:srgbClr val="EEF4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100"/>
          </a:p>
        </p:txBody>
      </p:sp>
      <p:sp>
        <p:nvSpPr>
          <p:cNvPr id="210" name="Google Shape;210;p13"/>
          <p:cNvSpPr txBox="1">
            <a:spLocks noGrp="1"/>
          </p:cNvSpPr>
          <p:nvPr>
            <p:ph type="title"/>
          </p:nvPr>
        </p:nvSpPr>
        <p:spPr>
          <a:xfrm>
            <a:off x="428737" y="1622156"/>
            <a:ext cx="2597400" cy="1224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11" name="Google Shape;211;p13"/>
          <p:cNvSpPr txBox="1">
            <a:spLocks noGrp="1"/>
          </p:cNvSpPr>
          <p:nvPr>
            <p:ph type="body" idx="1"/>
          </p:nvPr>
        </p:nvSpPr>
        <p:spPr>
          <a:xfrm>
            <a:off x="4220167" y="1922531"/>
            <a:ext cx="4386300" cy="12984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800"/>
              </a:spcBef>
              <a:spcAft>
                <a:spcPts val="0"/>
              </a:spcAft>
              <a:buSzPts val="1500"/>
              <a:buNone/>
              <a:defRPr b="0">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12" name="Google Shape;212;p13"/>
          <p:cNvSpPr txBox="1">
            <a:spLocks noGrp="1"/>
          </p:cNvSpPr>
          <p:nvPr>
            <p:ph type="body" idx="2"/>
          </p:nvPr>
        </p:nvSpPr>
        <p:spPr>
          <a:xfrm>
            <a:off x="428737" y="2870416"/>
            <a:ext cx="2785800" cy="5079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Clr>
                <a:schemeClr val="accent1"/>
              </a:buClr>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Clr>
                <a:schemeClr val="accent1"/>
              </a:buClr>
              <a:buSzPts val="1400"/>
              <a:buChar char="•"/>
              <a:defRPr>
                <a:solidFill>
                  <a:schemeClr val="accent1"/>
                </a:solidFill>
              </a:defRPr>
            </a:lvl2pPr>
            <a:lvl3pPr marL="1371600" lvl="2" indent="-317500" algn="l" rtl="0">
              <a:spcBef>
                <a:spcPts val="500"/>
              </a:spcBef>
              <a:spcAft>
                <a:spcPts val="0"/>
              </a:spcAft>
              <a:buClr>
                <a:schemeClr val="accent1"/>
              </a:buClr>
              <a:buSzPts val="1400"/>
              <a:buChar char="•"/>
              <a:defRPr>
                <a:solidFill>
                  <a:schemeClr val="accent1"/>
                </a:solidFill>
              </a:defRPr>
            </a:lvl3pPr>
            <a:lvl4pPr marL="1828800" lvl="3" indent="-317500" algn="l" rtl="0">
              <a:spcBef>
                <a:spcPts val="500"/>
              </a:spcBef>
              <a:spcAft>
                <a:spcPts val="0"/>
              </a:spcAft>
              <a:buClr>
                <a:schemeClr val="accent1"/>
              </a:buClr>
              <a:buSzPts val="1400"/>
              <a:buChar char="•"/>
              <a:defRPr>
                <a:solidFill>
                  <a:schemeClr val="accent1"/>
                </a:solidFill>
              </a:defRPr>
            </a:lvl4pPr>
            <a:lvl5pPr marL="2286000" lvl="4" indent="-228600" algn="l" rtl="0">
              <a:spcBef>
                <a:spcPts val="500"/>
              </a:spcBef>
              <a:spcAft>
                <a:spcPts val="0"/>
              </a:spcAft>
              <a:buClr>
                <a:schemeClr val="accent1"/>
              </a:buClr>
              <a:buSzPts val="1100"/>
              <a:buNone/>
              <a:defRPr>
                <a:solidFill>
                  <a:schemeClr val="accent1"/>
                </a:solidFill>
              </a:defRPr>
            </a:lvl5pPr>
            <a:lvl6pPr marL="2743200" lvl="5" indent="-317500" algn="l" rtl="0">
              <a:spcBef>
                <a:spcPts val="500"/>
              </a:spcBef>
              <a:spcAft>
                <a:spcPts val="0"/>
              </a:spcAft>
              <a:buClr>
                <a:schemeClr val="accent1"/>
              </a:buClr>
              <a:buSzPts val="1400"/>
              <a:buChar char="•"/>
              <a:defRPr>
                <a:solidFill>
                  <a:schemeClr val="accent1"/>
                </a:solidFill>
              </a:defRPr>
            </a:lvl6pPr>
            <a:lvl7pPr marL="3200400" lvl="6" indent="-317500" algn="l" rtl="0">
              <a:spcBef>
                <a:spcPts val="300"/>
              </a:spcBef>
              <a:spcAft>
                <a:spcPts val="0"/>
              </a:spcAft>
              <a:buClr>
                <a:schemeClr val="accent1"/>
              </a:buClr>
              <a:buSzPts val="1400"/>
              <a:buChar char="•"/>
              <a:defRPr>
                <a:solidFill>
                  <a:schemeClr val="accent1"/>
                </a:solidFill>
              </a:defRPr>
            </a:lvl7pPr>
            <a:lvl8pPr marL="3657600" lvl="7" indent="-317500" algn="l" rtl="0">
              <a:spcBef>
                <a:spcPts val="300"/>
              </a:spcBef>
              <a:spcAft>
                <a:spcPts val="0"/>
              </a:spcAft>
              <a:buClr>
                <a:schemeClr val="accent1"/>
              </a:buClr>
              <a:buSzPts val="1400"/>
              <a:buChar char="•"/>
              <a:defRPr>
                <a:solidFill>
                  <a:schemeClr val="accent1"/>
                </a:solidFill>
              </a:defRPr>
            </a:lvl8pPr>
            <a:lvl9pPr marL="4114800" lvl="8" indent="-317500" algn="l" rtl="0">
              <a:spcBef>
                <a:spcPts val="300"/>
              </a:spcBef>
              <a:spcAft>
                <a:spcPts val="0"/>
              </a:spcAft>
              <a:buClr>
                <a:schemeClr val="accent1"/>
              </a:buClr>
              <a:buSzPts val="1400"/>
              <a:buChar char="•"/>
              <a:defRPr>
                <a:solidFill>
                  <a:schemeClr val="accent1"/>
                </a:solidFill>
              </a:defRPr>
            </a:lvl9pPr>
          </a:lstStyle>
          <a:p>
            <a:endParaRPr/>
          </a:p>
        </p:txBody>
      </p:sp>
      <p:sp>
        <p:nvSpPr>
          <p:cNvPr id="213" name="Google Shape;213;p13"/>
          <p:cNvSpPr txBox="1">
            <a:spLocks noGrp="1"/>
          </p:cNvSpPr>
          <p:nvPr>
            <p:ph type="subTitle" idx="3"/>
          </p:nvPr>
        </p:nvSpPr>
        <p:spPr>
          <a:xfrm>
            <a:off x="432169" y="4919138"/>
            <a:ext cx="3051900" cy="167700"/>
          </a:xfrm>
          <a:prstGeom prst="rect">
            <a:avLst/>
          </a:prstGeom>
        </p:spPr>
        <p:txBody>
          <a:bodyPr spcFirstLastPara="1" wrap="square" lIns="0" tIns="0" rIns="0" bIns="0" anchor="b"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pic>
        <p:nvPicPr>
          <p:cNvPr id="214" name="Google Shape;214;p13"/>
          <p:cNvPicPr preferRelativeResize="0"/>
          <p:nvPr/>
        </p:nvPicPr>
        <p:blipFill rotWithShape="1">
          <a:blip r:embed="rId2">
            <a:alphaModFix/>
          </a:blip>
          <a:srcRect t="-14451" r="49382" b="35004"/>
          <a:stretch/>
        </p:blipFill>
        <p:spPr>
          <a:xfrm>
            <a:off x="7853274" y="3024900"/>
            <a:ext cx="1300725" cy="2136095"/>
          </a:xfrm>
          <a:prstGeom prst="rect">
            <a:avLst/>
          </a:prstGeom>
          <a:noFill/>
          <a:ln>
            <a:noFill/>
          </a:ln>
        </p:spPr>
      </p:pic>
      <p:grpSp>
        <p:nvGrpSpPr>
          <p:cNvPr id="215" name="Google Shape;215;p13"/>
          <p:cNvGrpSpPr/>
          <p:nvPr/>
        </p:nvGrpSpPr>
        <p:grpSpPr>
          <a:xfrm>
            <a:off x="7043996" y="3902793"/>
            <a:ext cx="1580445" cy="1258627"/>
            <a:chOff x="5533575" y="4051441"/>
            <a:chExt cx="2645983" cy="2107547"/>
          </a:xfrm>
        </p:grpSpPr>
        <p:sp>
          <p:nvSpPr>
            <p:cNvPr id="216" name="Google Shape;216;p13"/>
            <p:cNvSpPr/>
            <p:nvPr/>
          </p:nvSpPr>
          <p:spPr>
            <a:xfrm>
              <a:off x="5533575" y="4051441"/>
              <a:ext cx="2645983" cy="1709525"/>
            </a:xfrm>
            <a:custGeom>
              <a:avLst/>
              <a:gdLst/>
              <a:ahLst/>
              <a:cxnLst/>
              <a:rect l="l" t="t" r="r" b="b"/>
              <a:pathLst>
                <a:path w="251042" h="162194" extrusionOk="0">
                  <a:moveTo>
                    <a:pt x="245569" y="0"/>
                  </a:moveTo>
                  <a:cubicBezTo>
                    <a:pt x="244150" y="0"/>
                    <a:pt x="242706" y="557"/>
                    <a:pt x="241582" y="1802"/>
                  </a:cubicBezTo>
                  <a:lnTo>
                    <a:pt x="201981" y="45513"/>
                  </a:lnTo>
                  <a:cubicBezTo>
                    <a:pt x="197753" y="50197"/>
                    <a:pt x="191866" y="52668"/>
                    <a:pt x="185884" y="52668"/>
                  </a:cubicBezTo>
                  <a:cubicBezTo>
                    <a:pt x="182451" y="52668"/>
                    <a:pt x="178987" y="51854"/>
                    <a:pt x="175788" y="50177"/>
                  </a:cubicBezTo>
                  <a:lnTo>
                    <a:pt x="140787" y="31845"/>
                  </a:lnTo>
                  <a:cubicBezTo>
                    <a:pt x="137594" y="30166"/>
                    <a:pt x="134131" y="29354"/>
                    <a:pt x="130697" y="29354"/>
                  </a:cubicBezTo>
                  <a:cubicBezTo>
                    <a:pt x="124588" y="29354"/>
                    <a:pt x="118571" y="31926"/>
                    <a:pt x="114332" y="36770"/>
                  </a:cubicBezTo>
                  <a:lnTo>
                    <a:pt x="70948" y="86287"/>
                  </a:lnTo>
                  <a:cubicBezTo>
                    <a:pt x="66719" y="91108"/>
                    <a:pt x="60710" y="93706"/>
                    <a:pt x="54580" y="93706"/>
                  </a:cubicBezTo>
                  <a:cubicBezTo>
                    <a:pt x="51584" y="93706"/>
                    <a:pt x="48560" y="93085"/>
                    <a:pt x="45700" y="91800"/>
                  </a:cubicBezTo>
                  <a:lnTo>
                    <a:pt x="7666" y="74740"/>
                  </a:lnTo>
                  <a:cubicBezTo>
                    <a:pt x="6928" y="74405"/>
                    <a:pt x="6170" y="74250"/>
                    <a:pt x="5431" y="74250"/>
                  </a:cubicBezTo>
                  <a:cubicBezTo>
                    <a:pt x="2574" y="74250"/>
                    <a:pt x="0" y="76562"/>
                    <a:pt x="0" y="79698"/>
                  </a:cubicBezTo>
                  <a:lnTo>
                    <a:pt x="0" y="154039"/>
                  </a:lnTo>
                  <a:cubicBezTo>
                    <a:pt x="0" y="158540"/>
                    <a:pt x="3653" y="162194"/>
                    <a:pt x="8155" y="162194"/>
                  </a:cubicBezTo>
                  <a:lnTo>
                    <a:pt x="242887" y="162194"/>
                  </a:lnTo>
                  <a:cubicBezTo>
                    <a:pt x="247388" y="162194"/>
                    <a:pt x="251042" y="158540"/>
                    <a:pt x="251042" y="154039"/>
                  </a:cubicBezTo>
                  <a:lnTo>
                    <a:pt x="251042" y="5423"/>
                  </a:lnTo>
                  <a:cubicBezTo>
                    <a:pt x="251042" y="2139"/>
                    <a:pt x="248352" y="0"/>
                    <a:pt x="245569" y="0"/>
                  </a:cubicBezTo>
                  <a:close/>
                </a:path>
              </a:pathLst>
            </a:custGeom>
            <a:solidFill>
              <a:srgbClr val="AD7BEE">
                <a:alpha val="3464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217" name="Google Shape;217;p13"/>
            <p:cNvSpPr/>
            <p:nvPr/>
          </p:nvSpPr>
          <p:spPr>
            <a:xfrm>
              <a:off x="5533575" y="4650493"/>
              <a:ext cx="2645983" cy="1508495"/>
            </a:xfrm>
            <a:custGeom>
              <a:avLst/>
              <a:gdLst/>
              <a:ahLst/>
              <a:cxnLst/>
              <a:rect l="l" t="t" r="r" b="b"/>
              <a:pathLst>
                <a:path w="251042" h="143121" extrusionOk="0">
                  <a:moveTo>
                    <a:pt x="245623" y="0"/>
                  </a:moveTo>
                  <a:cubicBezTo>
                    <a:pt x="244721" y="0"/>
                    <a:pt x="243794" y="230"/>
                    <a:pt x="242919" y="735"/>
                  </a:cubicBezTo>
                  <a:lnTo>
                    <a:pt x="191543" y="30028"/>
                  </a:lnTo>
                  <a:cubicBezTo>
                    <a:pt x="188229" y="31918"/>
                    <a:pt x="184504" y="32904"/>
                    <a:pt x="180726" y="32904"/>
                  </a:cubicBezTo>
                  <a:cubicBezTo>
                    <a:pt x="179745" y="32904"/>
                    <a:pt x="178760" y="32837"/>
                    <a:pt x="177778" y="32702"/>
                  </a:cubicBezTo>
                  <a:lnTo>
                    <a:pt x="125423" y="25493"/>
                  </a:lnTo>
                  <a:cubicBezTo>
                    <a:pt x="124414" y="25350"/>
                    <a:pt x="123403" y="25279"/>
                    <a:pt x="122397" y="25279"/>
                  </a:cubicBezTo>
                  <a:cubicBezTo>
                    <a:pt x="117452" y="25279"/>
                    <a:pt x="112630" y="26987"/>
                    <a:pt x="108754" y="30158"/>
                  </a:cubicBezTo>
                  <a:lnTo>
                    <a:pt x="69154" y="62321"/>
                  </a:lnTo>
                  <a:cubicBezTo>
                    <a:pt x="65223" y="65508"/>
                    <a:pt x="60363" y="67202"/>
                    <a:pt x="55426" y="67202"/>
                  </a:cubicBezTo>
                  <a:cubicBezTo>
                    <a:pt x="53439" y="67202"/>
                    <a:pt x="51440" y="66928"/>
                    <a:pt x="49484" y="66366"/>
                  </a:cubicBezTo>
                  <a:lnTo>
                    <a:pt x="6915" y="54264"/>
                  </a:lnTo>
                  <a:cubicBezTo>
                    <a:pt x="6418" y="54123"/>
                    <a:pt x="5920" y="54057"/>
                    <a:pt x="5433" y="54057"/>
                  </a:cubicBezTo>
                  <a:cubicBezTo>
                    <a:pt x="2534" y="54057"/>
                    <a:pt x="0" y="56411"/>
                    <a:pt x="0" y="59483"/>
                  </a:cubicBezTo>
                  <a:lnTo>
                    <a:pt x="0" y="134966"/>
                  </a:lnTo>
                  <a:cubicBezTo>
                    <a:pt x="0" y="139467"/>
                    <a:pt x="3653" y="143121"/>
                    <a:pt x="8155" y="143121"/>
                  </a:cubicBezTo>
                  <a:lnTo>
                    <a:pt x="242887" y="143121"/>
                  </a:lnTo>
                  <a:cubicBezTo>
                    <a:pt x="247388" y="143121"/>
                    <a:pt x="251042" y="139467"/>
                    <a:pt x="251042" y="134966"/>
                  </a:cubicBezTo>
                  <a:lnTo>
                    <a:pt x="251042" y="5432"/>
                  </a:lnTo>
                  <a:cubicBezTo>
                    <a:pt x="251042" y="2266"/>
                    <a:pt x="248453" y="0"/>
                    <a:pt x="245623" y="0"/>
                  </a:cubicBezTo>
                  <a:close/>
                </a:path>
              </a:pathLst>
            </a:custGeom>
            <a:solidFill>
              <a:srgbClr val="AD7BE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pic>
        <p:nvPicPr>
          <p:cNvPr id="218" name="Google Shape;218;p13"/>
          <p:cNvPicPr preferRelativeResize="0"/>
          <p:nvPr/>
        </p:nvPicPr>
        <p:blipFill rotWithShape="1">
          <a:blip r:embed="rId3">
            <a:alphaModFix/>
          </a:blip>
          <a:srcRect b="18314"/>
          <a:stretch/>
        </p:blipFill>
        <p:spPr>
          <a:xfrm>
            <a:off x="7497678" y="4972430"/>
            <a:ext cx="803814" cy="183638"/>
          </a:xfrm>
          <a:prstGeom prst="rect">
            <a:avLst/>
          </a:prstGeom>
          <a:noFill/>
          <a:ln>
            <a:noFill/>
          </a:ln>
        </p:spPr>
      </p:pic>
      <p:pic>
        <p:nvPicPr>
          <p:cNvPr id="219" name="Google Shape;219;p13"/>
          <p:cNvPicPr preferRelativeResize="0"/>
          <p:nvPr/>
        </p:nvPicPr>
        <p:blipFill>
          <a:blip r:embed="rId4">
            <a:alphaModFix/>
          </a:blip>
          <a:stretch>
            <a:fillRect/>
          </a:stretch>
        </p:blipFill>
        <p:spPr>
          <a:xfrm>
            <a:off x="7583479" y="3930193"/>
            <a:ext cx="265670" cy="161681"/>
          </a:xfrm>
          <a:prstGeom prst="rect">
            <a:avLst/>
          </a:prstGeom>
          <a:noFill/>
          <a:ln>
            <a:noFill/>
          </a:ln>
        </p:spPr>
      </p:pic>
      <p:pic>
        <p:nvPicPr>
          <p:cNvPr id="220" name="Google Shape;220;p13"/>
          <p:cNvPicPr preferRelativeResize="0"/>
          <p:nvPr/>
        </p:nvPicPr>
        <p:blipFill rotWithShape="1">
          <a:blip r:embed="rId5">
            <a:alphaModFix/>
          </a:blip>
          <a:srcRect b="12002"/>
          <a:stretch/>
        </p:blipFill>
        <p:spPr>
          <a:xfrm rot="-61">
            <a:off x="7617071" y="4615278"/>
            <a:ext cx="1253277" cy="545713"/>
          </a:xfrm>
          <a:prstGeom prst="rect">
            <a:avLst/>
          </a:prstGeom>
          <a:noFill/>
          <a:ln>
            <a:noFill/>
          </a:ln>
        </p:spPr>
      </p:pic>
      <p:grpSp>
        <p:nvGrpSpPr>
          <p:cNvPr id="221" name="Google Shape;221;p13"/>
          <p:cNvGrpSpPr/>
          <p:nvPr/>
        </p:nvGrpSpPr>
        <p:grpSpPr>
          <a:xfrm>
            <a:off x="7597472" y="-3600"/>
            <a:ext cx="1546126" cy="1023900"/>
            <a:chOff x="10127324" y="-4800"/>
            <a:chExt cx="2061501" cy="1365200"/>
          </a:xfrm>
        </p:grpSpPr>
        <p:pic>
          <p:nvPicPr>
            <p:cNvPr id="222" name="Google Shape;222;p13"/>
            <p:cNvPicPr preferRelativeResize="0"/>
            <p:nvPr/>
          </p:nvPicPr>
          <p:blipFill>
            <a:blip r:embed="rId6">
              <a:alphaModFix/>
            </a:blip>
            <a:stretch>
              <a:fillRect/>
            </a:stretch>
          </p:blipFill>
          <p:spPr>
            <a:xfrm>
              <a:off x="10823625" y="-4800"/>
              <a:ext cx="1365200" cy="1365200"/>
            </a:xfrm>
            <a:prstGeom prst="rect">
              <a:avLst/>
            </a:prstGeom>
            <a:noFill/>
            <a:ln>
              <a:noFill/>
            </a:ln>
          </p:spPr>
        </p:pic>
        <p:pic>
          <p:nvPicPr>
            <p:cNvPr id="223" name="Google Shape;223;p13"/>
            <p:cNvPicPr preferRelativeResize="0"/>
            <p:nvPr/>
          </p:nvPicPr>
          <p:blipFill>
            <a:blip r:embed="rId7">
              <a:alphaModFix/>
            </a:blip>
            <a:stretch>
              <a:fillRect/>
            </a:stretch>
          </p:blipFill>
          <p:spPr>
            <a:xfrm>
              <a:off x="10127324" y="601950"/>
              <a:ext cx="1365200" cy="284600"/>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1 - Corner - A">
  <p:cSld name="Corner - A">
    <p:bg>
      <p:bgPr>
        <a:solidFill>
          <a:schemeClr val="lt1"/>
        </a:solidFill>
        <a:effectLst/>
      </p:bgPr>
    </p:bg>
    <p:spTree>
      <p:nvGrpSpPr>
        <p:cNvPr id="1" name="Shape 224"/>
        <p:cNvGrpSpPr/>
        <p:nvPr/>
      </p:nvGrpSpPr>
      <p:grpSpPr>
        <a:xfrm>
          <a:off x="0" y="0"/>
          <a:ext cx="0" cy="0"/>
          <a:chOff x="0" y="0"/>
          <a:chExt cx="0" cy="0"/>
        </a:xfrm>
      </p:grpSpPr>
      <p:sp>
        <p:nvSpPr>
          <p:cNvPr id="225" name="Google Shape;225;p14"/>
          <p:cNvSpPr txBox="1">
            <a:spLocks noGrp="1"/>
          </p:cNvSpPr>
          <p:nvPr>
            <p:ph type="title"/>
          </p:nvPr>
        </p:nvSpPr>
        <p:spPr>
          <a:xfrm>
            <a:off x="428736" y="267493"/>
            <a:ext cx="3256500" cy="1224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26" name="Google Shape;226;p14"/>
          <p:cNvSpPr txBox="1">
            <a:spLocks noGrp="1"/>
          </p:cNvSpPr>
          <p:nvPr>
            <p:ph type="body" idx="1"/>
          </p:nvPr>
        </p:nvSpPr>
        <p:spPr>
          <a:xfrm>
            <a:off x="428737" y="2036804"/>
            <a:ext cx="3947400" cy="2600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b="0">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27" name="Google Shape;227;p14"/>
          <p:cNvSpPr txBox="1">
            <a:spLocks noGrp="1"/>
          </p:cNvSpPr>
          <p:nvPr>
            <p:ph type="body" idx="2"/>
          </p:nvPr>
        </p:nvSpPr>
        <p:spPr>
          <a:xfrm>
            <a:off x="428737" y="1524427"/>
            <a:ext cx="32565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28" name="Google Shape;228;p14"/>
          <p:cNvSpPr txBox="1">
            <a:spLocks noGrp="1"/>
          </p:cNvSpPr>
          <p:nvPr>
            <p:ph type="subTitle" idx="3"/>
          </p:nvPr>
        </p:nvSpPr>
        <p:spPr>
          <a:xfrm>
            <a:off x="432169" y="4919140"/>
            <a:ext cx="6315300" cy="167700"/>
          </a:xfrm>
          <a:prstGeom prst="rect">
            <a:avLst/>
          </a:prstGeom>
        </p:spPr>
        <p:txBody>
          <a:bodyPr spcFirstLastPara="1" wrap="square" lIns="0" tIns="0" rIns="0" bIns="0" anchor="b"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grpSp>
        <p:nvGrpSpPr>
          <p:cNvPr id="229" name="Google Shape;229;p14"/>
          <p:cNvGrpSpPr/>
          <p:nvPr/>
        </p:nvGrpSpPr>
        <p:grpSpPr>
          <a:xfrm>
            <a:off x="4711780" y="1108645"/>
            <a:ext cx="3529638" cy="3117146"/>
            <a:chOff x="4934356" y="1681561"/>
            <a:chExt cx="6156703" cy="5438147"/>
          </a:xfrm>
        </p:grpSpPr>
        <p:sp>
          <p:nvSpPr>
            <p:cNvPr id="230" name="Google Shape;230;p14"/>
            <p:cNvSpPr/>
            <p:nvPr/>
          </p:nvSpPr>
          <p:spPr>
            <a:xfrm>
              <a:off x="6207533" y="2898565"/>
              <a:ext cx="1072200" cy="1749600"/>
            </a:xfrm>
            <a:prstGeom prst="roundRect">
              <a:avLst>
                <a:gd name="adj" fmla="val 9637"/>
              </a:avLst>
            </a:prstGeom>
            <a:solidFill>
              <a:srgbClr val="FEB8AB"/>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231" name="Google Shape;231;p14"/>
            <p:cNvSpPr/>
            <p:nvPr/>
          </p:nvSpPr>
          <p:spPr>
            <a:xfrm>
              <a:off x="6207533" y="2303727"/>
              <a:ext cx="1072200" cy="488400"/>
            </a:xfrm>
            <a:prstGeom prst="roundRect">
              <a:avLst>
                <a:gd name="adj" fmla="val 20640"/>
              </a:avLst>
            </a:prstGeom>
            <a:solidFill>
              <a:srgbClr val="FEDED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232" name="Google Shape;232;p14"/>
            <p:cNvSpPr/>
            <p:nvPr/>
          </p:nvSpPr>
          <p:spPr>
            <a:xfrm>
              <a:off x="7480693" y="3230115"/>
              <a:ext cx="1072200" cy="774300"/>
            </a:xfrm>
            <a:prstGeom prst="roundRect">
              <a:avLst>
                <a:gd name="adj" fmla="val 12595"/>
              </a:avLst>
            </a:prstGeom>
            <a:solidFill>
              <a:srgbClr val="FEB8AB"/>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233" name="Google Shape;233;p14"/>
            <p:cNvSpPr/>
            <p:nvPr/>
          </p:nvSpPr>
          <p:spPr>
            <a:xfrm>
              <a:off x="7480693" y="2586535"/>
              <a:ext cx="1072200" cy="534600"/>
            </a:xfrm>
            <a:prstGeom prst="roundRect">
              <a:avLst>
                <a:gd name="adj" fmla="val 17641"/>
              </a:avLst>
            </a:prstGeom>
            <a:solidFill>
              <a:srgbClr val="FEDED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234" name="Google Shape;234;p14"/>
            <p:cNvSpPr/>
            <p:nvPr/>
          </p:nvSpPr>
          <p:spPr>
            <a:xfrm>
              <a:off x="8753853" y="2375243"/>
              <a:ext cx="1072200" cy="1850400"/>
            </a:xfrm>
            <a:prstGeom prst="roundRect">
              <a:avLst>
                <a:gd name="adj" fmla="val 9637"/>
              </a:avLst>
            </a:prstGeom>
            <a:solidFill>
              <a:srgbClr val="FEB8AB"/>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235" name="Google Shape;235;p14"/>
            <p:cNvSpPr/>
            <p:nvPr/>
          </p:nvSpPr>
          <p:spPr>
            <a:xfrm>
              <a:off x="8753853" y="1681561"/>
              <a:ext cx="1072200" cy="583500"/>
            </a:xfrm>
            <a:prstGeom prst="roundRect">
              <a:avLst>
                <a:gd name="adj" fmla="val 16160"/>
              </a:avLst>
            </a:prstGeom>
            <a:solidFill>
              <a:srgbClr val="FEDED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236" name="Google Shape;236;p14"/>
            <p:cNvSpPr/>
            <p:nvPr/>
          </p:nvSpPr>
          <p:spPr>
            <a:xfrm>
              <a:off x="6207524" y="4757911"/>
              <a:ext cx="1072200" cy="2361600"/>
            </a:xfrm>
            <a:prstGeom prst="roundRect">
              <a:avLst>
                <a:gd name="adj" fmla="val 9637"/>
              </a:avLst>
            </a:prstGeom>
            <a:solidFill>
              <a:srgbClr val="FE5C4C"/>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237" name="Google Shape;237;p14"/>
            <p:cNvSpPr/>
            <p:nvPr/>
          </p:nvSpPr>
          <p:spPr>
            <a:xfrm>
              <a:off x="7480691" y="4114282"/>
              <a:ext cx="1072200" cy="3005100"/>
            </a:xfrm>
            <a:prstGeom prst="roundRect">
              <a:avLst>
                <a:gd name="adj" fmla="val 9637"/>
              </a:avLst>
            </a:prstGeom>
            <a:solidFill>
              <a:srgbClr val="FE5C4C"/>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238" name="Google Shape;238;p14"/>
            <p:cNvSpPr/>
            <p:nvPr/>
          </p:nvSpPr>
          <p:spPr>
            <a:xfrm>
              <a:off x="8753858" y="4328809"/>
              <a:ext cx="1072200" cy="2790900"/>
            </a:xfrm>
            <a:prstGeom prst="roundRect">
              <a:avLst>
                <a:gd name="adj" fmla="val 9637"/>
              </a:avLst>
            </a:prstGeom>
            <a:solidFill>
              <a:srgbClr val="FE5C4C"/>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239" name="Google Shape;239;p14"/>
            <p:cNvSpPr/>
            <p:nvPr/>
          </p:nvSpPr>
          <p:spPr>
            <a:xfrm>
              <a:off x="10018851" y="3997259"/>
              <a:ext cx="1072200" cy="3122100"/>
            </a:xfrm>
            <a:prstGeom prst="roundRect">
              <a:avLst>
                <a:gd name="adj" fmla="val 9637"/>
              </a:avLst>
            </a:prstGeom>
            <a:solidFill>
              <a:srgbClr val="FE5C4C"/>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240" name="Google Shape;240;p14"/>
            <p:cNvSpPr/>
            <p:nvPr/>
          </p:nvSpPr>
          <p:spPr>
            <a:xfrm>
              <a:off x="10018860" y="2791321"/>
              <a:ext cx="1072200" cy="1102500"/>
            </a:xfrm>
            <a:prstGeom prst="roundRect">
              <a:avLst>
                <a:gd name="adj" fmla="val 9637"/>
              </a:avLst>
            </a:prstGeom>
            <a:solidFill>
              <a:srgbClr val="FEB8AB"/>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241" name="Google Shape;241;p14"/>
            <p:cNvSpPr/>
            <p:nvPr/>
          </p:nvSpPr>
          <p:spPr>
            <a:xfrm>
              <a:off x="10018860" y="2235465"/>
              <a:ext cx="1072200" cy="452100"/>
            </a:xfrm>
            <a:prstGeom prst="roundRect">
              <a:avLst>
                <a:gd name="adj" fmla="val 21311"/>
              </a:avLst>
            </a:prstGeom>
            <a:solidFill>
              <a:srgbClr val="FEDED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242" name="Google Shape;242;p14"/>
            <p:cNvSpPr/>
            <p:nvPr/>
          </p:nvSpPr>
          <p:spPr>
            <a:xfrm>
              <a:off x="4934358" y="3537855"/>
              <a:ext cx="1072200" cy="1386900"/>
            </a:xfrm>
            <a:prstGeom prst="roundRect">
              <a:avLst>
                <a:gd name="adj" fmla="val 12844"/>
              </a:avLst>
            </a:prstGeom>
            <a:solidFill>
              <a:srgbClr val="FEB8AB"/>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243" name="Google Shape;243;p14"/>
            <p:cNvSpPr/>
            <p:nvPr/>
          </p:nvSpPr>
          <p:spPr>
            <a:xfrm>
              <a:off x="4934358" y="3066324"/>
              <a:ext cx="1072200" cy="387300"/>
            </a:xfrm>
            <a:prstGeom prst="roundRect">
              <a:avLst>
                <a:gd name="adj" fmla="val 25624"/>
              </a:avLst>
            </a:prstGeom>
            <a:solidFill>
              <a:srgbClr val="FEDED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244" name="Google Shape;244;p14"/>
            <p:cNvSpPr/>
            <p:nvPr/>
          </p:nvSpPr>
          <p:spPr>
            <a:xfrm>
              <a:off x="4934356" y="5011789"/>
              <a:ext cx="1072200" cy="2107800"/>
            </a:xfrm>
            <a:prstGeom prst="roundRect">
              <a:avLst>
                <a:gd name="adj" fmla="val 14755"/>
              </a:avLst>
            </a:prstGeom>
            <a:solidFill>
              <a:srgbClr val="FE5C4C"/>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grpSp>
      <p:pic>
        <p:nvPicPr>
          <p:cNvPr id="245" name="Google Shape;245;p14"/>
          <p:cNvPicPr preferRelativeResize="0"/>
          <p:nvPr/>
        </p:nvPicPr>
        <p:blipFill>
          <a:blip r:embed="rId2">
            <a:alphaModFix/>
          </a:blip>
          <a:stretch>
            <a:fillRect/>
          </a:stretch>
        </p:blipFill>
        <p:spPr>
          <a:xfrm>
            <a:off x="4559219" y="3998347"/>
            <a:ext cx="1556262" cy="544125"/>
          </a:xfrm>
          <a:prstGeom prst="rect">
            <a:avLst/>
          </a:prstGeom>
          <a:noFill/>
          <a:ln>
            <a:noFill/>
          </a:ln>
        </p:spPr>
      </p:pic>
      <p:pic>
        <p:nvPicPr>
          <p:cNvPr id="246" name="Google Shape;246;p14"/>
          <p:cNvPicPr preferRelativeResize="0"/>
          <p:nvPr/>
        </p:nvPicPr>
        <p:blipFill rotWithShape="1">
          <a:blip r:embed="rId3">
            <a:alphaModFix/>
          </a:blip>
          <a:srcRect l="29497" r="2126" b="4680"/>
          <a:stretch/>
        </p:blipFill>
        <p:spPr>
          <a:xfrm flipH="1">
            <a:off x="7550757" y="3818006"/>
            <a:ext cx="1604574" cy="724463"/>
          </a:xfrm>
          <a:prstGeom prst="rect">
            <a:avLst/>
          </a:prstGeom>
          <a:noFill/>
          <a:ln>
            <a:noFill/>
          </a:ln>
        </p:spPr>
      </p:pic>
      <p:grpSp>
        <p:nvGrpSpPr>
          <p:cNvPr id="247" name="Google Shape;247;p14"/>
          <p:cNvGrpSpPr/>
          <p:nvPr/>
        </p:nvGrpSpPr>
        <p:grpSpPr>
          <a:xfrm>
            <a:off x="7597472" y="0"/>
            <a:ext cx="1546126" cy="1023900"/>
            <a:chOff x="10127324" y="0"/>
            <a:chExt cx="2061501" cy="1365200"/>
          </a:xfrm>
        </p:grpSpPr>
        <p:pic>
          <p:nvPicPr>
            <p:cNvPr id="248" name="Google Shape;248;p14"/>
            <p:cNvPicPr preferRelativeResize="0"/>
            <p:nvPr/>
          </p:nvPicPr>
          <p:blipFill>
            <a:blip r:embed="rId4">
              <a:alphaModFix/>
            </a:blip>
            <a:stretch>
              <a:fillRect/>
            </a:stretch>
          </p:blipFill>
          <p:spPr>
            <a:xfrm>
              <a:off x="10127324" y="601950"/>
              <a:ext cx="1365200" cy="284600"/>
            </a:xfrm>
            <a:prstGeom prst="rect">
              <a:avLst/>
            </a:prstGeom>
            <a:noFill/>
            <a:ln>
              <a:noFill/>
            </a:ln>
          </p:spPr>
        </p:pic>
        <p:pic>
          <p:nvPicPr>
            <p:cNvPr id="249" name="Google Shape;249;p14"/>
            <p:cNvPicPr preferRelativeResize="0"/>
            <p:nvPr/>
          </p:nvPicPr>
          <p:blipFill>
            <a:blip r:embed="rId5">
              <a:alphaModFix/>
            </a:blip>
            <a:stretch>
              <a:fillRect/>
            </a:stretch>
          </p:blipFill>
          <p:spPr>
            <a:xfrm>
              <a:off x="10823625" y="0"/>
              <a:ext cx="1365200" cy="1365200"/>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F2 - Corner - B">
  <p:cSld name="Corner - B">
    <p:spTree>
      <p:nvGrpSpPr>
        <p:cNvPr id="1" name="Shape 250"/>
        <p:cNvGrpSpPr/>
        <p:nvPr/>
      </p:nvGrpSpPr>
      <p:grpSpPr>
        <a:xfrm>
          <a:off x="0" y="0"/>
          <a:ext cx="0" cy="0"/>
          <a:chOff x="0" y="0"/>
          <a:chExt cx="0" cy="0"/>
        </a:xfrm>
      </p:grpSpPr>
      <p:sp>
        <p:nvSpPr>
          <p:cNvPr id="251" name="Google Shape;251;p15"/>
          <p:cNvSpPr txBox="1">
            <a:spLocks noGrp="1"/>
          </p:cNvSpPr>
          <p:nvPr>
            <p:ph type="title"/>
          </p:nvPr>
        </p:nvSpPr>
        <p:spPr>
          <a:xfrm>
            <a:off x="428736" y="267493"/>
            <a:ext cx="3248400" cy="1224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52" name="Google Shape;252;p15"/>
          <p:cNvSpPr txBox="1">
            <a:spLocks noGrp="1"/>
          </p:cNvSpPr>
          <p:nvPr>
            <p:ph type="body" idx="1"/>
          </p:nvPr>
        </p:nvSpPr>
        <p:spPr>
          <a:xfrm>
            <a:off x="428737" y="2036826"/>
            <a:ext cx="3947400" cy="2600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b="0">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53" name="Google Shape;253;p15"/>
          <p:cNvSpPr txBox="1">
            <a:spLocks noGrp="1"/>
          </p:cNvSpPr>
          <p:nvPr>
            <p:ph type="body" idx="2"/>
          </p:nvPr>
        </p:nvSpPr>
        <p:spPr>
          <a:xfrm>
            <a:off x="428737" y="1524427"/>
            <a:ext cx="32484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54" name="Google Shape;254;p15"/>
          <p:cNvSpPr txBox="1">
            <a:spLocks noGrp="1"/>
          </p:cNvSpPr>
          <p:nvPr>
            <p:ph type="subTitle" idx="3"/>
          </p:nvPr>
        </p:nvSpPr>
        <p:spPr>
          <a:xfrm>
            <a:off x="432169" y="4919140"/>
            <a:ext cx="6315300" cy="167700"/>
          </a:xfrm>
          <a:prstGeom prst="rect">
            <a:avLst/>
          </a:prstGeom>
        </p:spPr>
        <p:txBody>
          <a:bodyPr spcFirstLastPara="1" wrap="square" lIns="0" tIns="0" rIns="0" bIns="0" anchor="b"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pic>
        <p:nvPicPr>
          <p:cNvPr id="255" name="Google Shape;255;p15"/>
          <p:cNvPicPr preferRelativeResize="0"/>
          <p:nvPr/>
        </p:nvPicPr>
        <p:blipFill rotWithShape="1">
          <a:blip r:embed="rId2">
            <a:alphaModFix/>
          </a:blip>
          <a:srcRect l="22220" t="22276" r="17611" b="40322"/>
          <a:stretch/>
        </p:blipFill>
        <p:spPr>
          <a:xfrm>
            <a:off x="5459568" y="3612581"/>
            <a:ext cx="1715604" cy="1066144"/>
          </a:xfrm>
          <a:prstGeom prst="rect">
            <a:avLst/>
          </a:prstGeom>
          <a:noFill/>
          <a:ln>
            <a:noFill/>
          </a:ln>
        </p:spPr>
      </p:pic>
      <p:sp>
        <p:nvSpPr>
          <p:cNvPr id="256" name="Google Shape;256;p15"/>
          <p:cNvSpPr/>
          <p:nvPr/>
        </p:nvSpPr>
        <p:spPr>
          <a:xfrm>
            <a:off x="5244622" y="2461280"/>
            <a:ext cx="1098600" cy="485100"/>
          </a:xfrm>
          <a:prstGeom prst="roundRect">
            <a:avLst>
              <a:gd name="adj" fmla="val 50000"/>
            </a:avLst>
          </a:prstGeom>
          <a:solidFill>
            <a:srgbClr val="04E1CB"/>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257" name="Google Shape;257;p15"/>
          <p:cNvSpPr/>
          <p:nvPr/>
        </p:nvSpPr>
        <p:spPr>
          <a:xfrm>
            <a:off x="6973614" y="3200296"/>
            <a:ext cx="1547100" cy="485100"/>
          </a:xfrm>
          <a:prstGeom prst="roundRect">
            <a:avLst>
              <a:gd name="adj" fmla="val 50000"/>
            </a:avLst>
          </a:prstGeom>
          <a:solidFill>
            <a:srgbClr val="01E2C8">
              <a:alpha val="4190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258" name="Google Shape;258;p15"/>
          <p:cNvSpPr/>
          <p:nvPr/>
        </p:nvSpPr>
        <p:spPr>
          <a:xfrm>
            <a:off x="5494282" y="983250"/>
            <a:ext cx="1936500" cy="485100"/>
          </a:xfrm>
          <a:prstGeom prst="roundRect">
            <a:avLst>
              <a:gd name="adj" fmla="val 50000"/>
            </a:avLst>
          </a:prstGeom>
          <a:solidFill>
            <a:srgbClr val="01E2C8">
              <a:alpha val="4190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59" name="Google Shape;259;p15"/>
          <p:cNvSpPr/>
          <p:nvPr/>
        </p:nvSpPr>
        <p:spPr>
          <a:xfrm>
            <a:off x="7083563" y="1722258"/>
            <a:ext cx="1098600" cy="485100"/>
          </a:xfrm>
          <a:prstGeom prst="roundRect">
            <a:avLst>
              <a:gd name="adj" fmla="val 50000"/>
            </a:avLst>
          </a:prstGeom>
          <a:solidFill>
            <a:srgbClr val="01E2C8">
              <a:alpha val="4190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60" name="Google Shape;260;p15"/>
          <p:cNvSpPr/>
          <p:nvPr/>
        </p:nvSpPr>
        <p:spPr>
          <a:xfrm>
            <a:off x="7728335" y="3873469"/>
            <a:ext cx="1134300" cy="485100"/>
          </a:xfrm>
          <a:prstGeom prst="roundRect">
            <a:avLst>
              <a:gd name="adj" fmla="val 50000"/>
            </a:avLst>
          </a:prstGeom>
          <a:solidFill>
            <a:srgbClr val="01E2C8">
              <a:alpha val="4190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61" name="Google Shape;261;p15"/>
          <p:cNvSpPr/>
          <p:nvPr/>
        </p:nvSpPr>
        <p:spPr>
          <a:xfrm>
            <a:off x="8335805" y="1722263"/>
            <a:ext cx="587700" cy="485100"/>
          </a:xfrm>
          <a:prstGeom prst="roundRect">
            <a:avLst>
              <a:gd name="adj" fmla="val 50000"/>
            </a:avLst>
          </a:prstGeom>
          <a:solidFill>
            <a:srgbClr val="04E1CB"/>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262" name="Google Shape;262;p15"/>
          <p:cNvSpPr/>
          <p:nvPr/>
        </p:nvSpPr>
        <p:spPr>
          <a:xfrm>
            <a:off x="4944437" y="1722258"/>
            <a:ext cx="1098600" cy="485100"/>
          </a:xfrm>
          <a:prstGeom prst="roundRect">
            <a:avLst>
              <a:gd name="adj" fmla="val 50000"/>
            </a:avLst>
          </a:prstGeom>
          <a:solidFill>
            <a:srgbClr val="04E1CB"/>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263" name="Google Shape;263;p15"/>
          <p:cNvSpPr/>
          <p:nvPr/>
        </p:nvSpPr>
        <p:spPr>
          <a:xfrm rot="-5400000">
            <a:off x="8397036" y="2196375"/>
            <a:ext cx="486900" cy="1014900"/>
          </a:xfrm>
          <a:prstGeom prst="round2SameRect">
            <a:avLst>
              <a:gd name="adj1" fmla="val 50000"/>
              <a:gd name="adj2" fmla="val 0"/>
            </a:avLst>
          </a:prstGeom>
          <a:solidFill>
            <a:srgbClr val="01E2C8">
              <a:alpha val="4190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pic>
        <p:nvPicPr>
          <p:cNvPr id="264" name="Google Shape;264;p15"/>
          <p:cNvPicPr preferRelativeResize="0"/>
          <p:nvPr/>
        </p:nvPicPr>
        <p:blipFill rotWithShape="1">
          <a:blip r:embed="rId3">
            <a:alphaModFix/>
          </a:blip>
          <a:srcRect b="8742"/>
          <a:stretch/>
        </p:blipFill>
        <p:spPr>
          <a:xfrm rot="-52">
            <a:off x="5996799" y="3920357"/>
            <a:ext cx="1606792" cy="758355"/>
          </a:xfrm>
          <a:prstGeom prst="rect">
            <a:avLst/>
          </a:prstGeom>
          <a:noFill/>
          <a:ln>
            <a:noFill/>
          </a:ln>
        </p:spPr>
      </p:pic>
      <p:grpSp>
        <p:nvGrpSpPr>
          <p:cNvPr id="265" name="Google Shape;265;p15"/>
          <p:cNvGrpSpPr/>
          <p:nvPr/>
        </p:nvGrpSpPr>
        <p:grpSpPr>
          <a:xfrm>
            <a:off x="7597472" y="0"/>
            <a:ext cx="1546126" cy="1023900"/>
            <a:chOff x="10127324" y="0"/>
            <a:chExt cx="2061501" cy="1365200"/>
          </a:xfrm>
        </p:grpSpPr>
        <p:pic>
          <p:nvPicPr>
            <p:cNvPr id="266" name="Google Shape;266;p15"/>
            <p:cNvPicPr preferRelativeResize="0"/>
            <p:nvPr/>
          </p:nvPicPr>
          <p:blipFill>
            <a:blip r:embed="rId4">
              <a:alphaModFix/>
            </a:blip>
            <a:stretch>
              <a:fillRect/>
            </a:stretch>
          </p:blipFill>
          <p:spPr>
            <a:xfrm>
              <a:off x="10127324" y="601950"/>
              <a:ext cx="1365200" cy="284600"/>
            </a:xfrm>
            <a:prstGeom prst="rect">
              <a:avLst/>
            </a:prstGeom>
            <a:noFill/>
            <a:ln>
              <a:noFill/>
            </a:ln>
          </p:spPr>
        </p:pic>
        <p:pic>
          <p:nvPicPr>
            <p:cNvPr id="267" name="Google Shape;267;p15"/>
            <p:cNvPicPr preferRelativeResize="0"/>
            <p:nvPr/>
          </p:nvPicPr>
          <p:blipFill>
            <a:blip r:embed="rId5">
              <a:alphaModFix/>
            </a:blip>
            <a:stretch>
              <a:fillRect/>
            </a:stretch>
          </p:blipFill>
          <p:spPr>
            <a:xfrm>
              <a:off x="10823625" y="0"/>
              <a:ext cx="1365200" cy="1365200"/>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3 - Corner - C">
  <p:cSld name="Corner - B_2">
    <p:spTree>
      <p:nvGrpSpPr>
        <p:cNvPr id="1" name="Shape 268"/>
        <p:cNvGrpSpPr/>
        <p:nvPr/>
      </p:nvGrpSpPr>
      <p:grpSpPr>
        <a:xfrm>
          <a:off x="0" y="0"/>
          <a:ext cx="0" cy="0"/>
          <a:chOff x="0" y="0"/>
          <a:chExt cx="0" cy="0"/>
        </a:xfrm>
      </p:grpSpPr>
      <p:sp>
        <p:nvSpPr>
          <p:cNvPr id="269" name="Google Shape;269;p16"/>
          <p:cNvSpPr txBox="1">
            <a:spLocks noGrp="1"/>
          </p:cNvSpPr>
          <p:nvPr>
            <p:ph type="title"/>
          </p:nvPr>
        </p:nvSpPr>
        <p:spPr>
          <a:xfrm>
            <a:off x="428736" y="267493"/>
            <a:ext cx="3248400" cy="1224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70" name="Google Shape;270;p16"/>
          <p:cNvSpPr txBox="1">
            <a:spLocks noGrp="1"/>
          </p:cNvSpPr>
          <p:nvPr>
            <p:ph type="body" idx="1"/>
          </p:nvPr>
        </p:nvSpPr>
        <p:spPr>
          <a:xfrm>
            <a:off x="428737" y="2036826"/>
            <a:ext cx="3947400" cy="2600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b="0">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71" name="Google Shape;271;p16"/>
          <p:cNvSpPr txBox="1">
            <a:spLocks noGrp="1"/>
          </p:cNvSpPr>
          <p:nvPr>
            <p:ph type="body" idx="2"/>
          </p:nvPr>
        </p:nvSpPr>
        <p:spPr>
          <a:xfrm>
            <a:off x="428737" y="1524427"/>
            <a:ext cx="32484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72" name="Google Shape;272;p16"/>
          <p:cNvSpPr txBox="1">
            <a:spLocks noGrp="1"/>
          </p:cNvSpPr>
          <p:nvPr>
            <p:ph type="subTitle" idx="3"/>
          </p:nvPr>
        </p:nvSpPr>
        <p:spPr>
          <a:xfrm>
            <a:off x="432169" y="4919140"/>
            <a:ext cx="6315300" cy="167700"/>
          </a:xfrm>
          <a:prstGeom prst="rect">
            <a:avLst/>
          </a:prstGeom>
        </p:spPr>
        <p:txBody>
          <a:bodyPr spcFirstLastPara="1" wrap="square" lIns="0" tIns="0" rIns="0" bIns="0" anchor="b"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grpSp>
        <p:nvGrpSpPr>
          <p:cNvPr id="273" name="Google Shape;273;p16"/>
          <p:cNvGrpSpPr/>
          <p:nvPr/>
        </p:nvGrpSpPr>
        <p:grpSpPr>
          <a:xfrm>
            <a:off x="4842894" y="973607"/>
            <a:ext cx="2649422" cy="2109654"/>
            <a:chOff x="5533575" y="4051441"/>
            <a:chExt cx="2645983" cy="2107547"/>
          </a:xfrm>
        </p:grpSpPr>
        <p:sp>
          <p:nvSpPr>
            <p:cNvPr id="274" name="Google Shape;274;p16"/>
            <p:cNvSpPr/>
            <p:nvPr/>
          </p:nvSpPr>
          <p:spPr>
            <a:xfrm>
              <a:off x="5533575" y="4051441"/>
              <a:ext cx="2645983" cy="1709525"/>
            </a:xfrm>
            <a:custGeom>
              <a:avLst/>
              <a:gdLst/>
              <a:ahLst/>
              <a:cxnLst/>
              <a:rect l="l" t="t" r="r" b="b"/>
              <a:pathLst>
                <a:path w="251042" h="162194" extrusionOk="0">
                  <a:moveTo>
                    <a:pt x="245569" y="0"/>
                  </a:moveTo>
                  <a:cubicBezTo>
                    <a:pt x="244150" y="0"/>
                    <a:pt x="242706" y="557"/>
                    <a:pt x="241582" y="1802"/>
                  </a:cubicBezTo>
                  <a:lnTo>
                    <a:pt x="201981" y="45513"/>
                  </a:lnTo>
                  <a:cubicBezTo>
                    <a:pt x="197753" y="50197"/>
                    <a:pt x="191866" y="52668"/>
                    <a:pt x="185884" y="52668"/>
                  </a:cubicBezTo>
                  <a:cubicBezTo>
                    <a:pt x="182451" y="52668"/>
                    <a:pt x="178987" y="51854"/>
                    <a:pt x="175788" y="50177"/>
                  </a:cubicBezTo>
                  <a:lnTo>
                    <a:pt x="140787" y="31845"/>
                  </a:lnTo>
                  <a:cubicBezTo>
                    <a:pt x="137594" y="30166"/>
                    <a:pt x="134131" y="29354"/>
                    <a:pt x="130697" y="29354"/>
                  </a:cubicBezTo>
                  <a:cubicBezTo>
                    <a:pt x="124588" y="29354"/>
                    <a:pt x="118571" y="31926"/>
                    <a:pt x="114332" y="36770"/>
                  </a:cubicBezTo>
                  <a:lnTo>
                    <a:pt x="70948" y="86287"/>
                  </a:lnTo>
                  <a:cubicBezTo>
                    <a:pt x="66719" y="91108"/>
                    <a:pt x="60710" y="93706"/>
                    <a:pt x="54580" y="93706"/>
                  </a:cubicBezTo>
                  <a:cubicBezTo>
                    <a:pt x="51584" y="93706"/>
                    <a:pt x="48560" y="93085"/>
                    <a:pt x="45700" y="91800"/>
                  </a:cubicBezTo>
                  <a:lnTo>
                    <a:pt x="7666" y="74740"/>
                  </a:lnTo>
                  <a:cubicBezTo>
                    <a:pt x="6928" y="74405"/>
                    <a:pt x="6170" y="74250"/>
                    <a:pt x="5431" y="74250"/>
                  </a:cubicBezTo>
                  <a:cubicBezTo>
                    <a:pt x="2574" y="74250"/>
                    <a:pt x="0" y="76562"/>
                    <a:pt x="0" y="79698"/>
                  </a:cubicBezTo>
                  <a:lnTo>
                    <a:pt x="0" y="154039"/>
                  </a:lnTo>
                  <a:cubicBezTo>
                    <a:pt x="0" y="158540"/>
                    <a:pt x="3653" y="162194"/>
                    <a:pt x="8155" y="162194"/>
                  </a:cubicBezTo>
                  <a:lnTo>
                    <a:pt x="242887" y="162194"/>
                  </a:lnTo>
                  <a:cubicBezTo>
                    <a:pt x="247388" y="162194"/>
                    <a:pt x="251042" y="158540"/>
                    <a:pt x="251042" y="154039"/>
                  </a:cubicBezTo>
                  <a:lnTo>
                    <a:pt x="251042" y="5423"/>
                  </a:lnTo>
                  <a:cubicBezTo>
                    <a:pt x="251042" y="2139"/>
                    <a:pt x="248352" y="0"/>
                    <a:pt x="245569" y="0"/>
                  </a:cubicBezTo>
                  <a:close/>
                </a:path>
              </a:pathLst>
            </a:custGeom>
            <a:solidFill>
              <a:srgbClr val="AD7BEE">
                <a:alpha val="3464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275" name="Google Shape;275;p16"/>
            <p:cNvSpPr/>
            <p:nvPr/>
          </p:nvSpPr>
          <p:spPr>
            <a:xfrm>
              <a:off x="5533575" y="4650493"/>
              <a:ext cx="2645983" cy="1508495"/>
            </a:xfrm>
            <a:custGeom>
              <a:avLst/>
              <a:gdLst/>
              <a:ahLst/>
              <a:cxnLst/>
              <a:rect l="l" t="t" r="r" b="b"/>
              <a:pathLst>
                <a:path w="251042" h="143121" extrusionOk="0">
                  <a:moveTo>
                    <a:pt x="245623" y="0"/>
                  </a:moveTo>
                  <a:cubicBezTo>
                    <a:pt x="244721" y="0"/>
                    <a:pt x="243794" y="230"/>
                    <a:pt x="242919" y="735"/>
                  </a:cubicBezTo>
                  <a:lnTo>
                    <a:pt x="191543" y="30028"/>
                  </a:lnTo>
                  <a:cubicBezTo>
                    <a:pt x="188229" y="31918"/>
                    <a:pt x="184504" y="32904"/>
                    <a:pt x="180726" y="32904"/>
                  </a:cubicBezTo>
                  <a:cubicBezTo>
                    <a:pt x="179745" y="32904"/>
                    <a:pt x="178760" y="32837"/>
                    <a:pt x="177778" y="32702"/>
                  </a:cubicBezTo>
                  <a:lnTo>
                    <a:pt x="125423" y="25493"/>
                  </a:lnTo>
                  <a:cubicBezTo>
                    <a:pt x="124414" y="25350"/>
                    <a:pt x="123403" y="25279"/>
                    <a:pt x="122397" y="25279"/>
                  </a:cubicBezTo>
                  <a:cubicBezTo>
                    <a:pt x="117452" y="25279"/>
                    <a:pt x="112630" y="26987"/>
                    <a:pt x="108754" y="30158"/>
                  </a:cubicBezTo>
                  <a:lnTo>
                    <a:pt x="69154" y="62321"/>
                  </a:lnTo>
                  <a:cubicBezTo>
                    <a:pt x="65223" y="65508"/>
                    <a:pt x="60363" y="67202"/>
                    <a:pt x="55426" y="67202"/>
                  </a:cubicBezTo>
                  <a:cubicBezTo>
                    <a:pt x="53439" y="67202"/>
                    <a:pt x="51440" y="66928"/>
                    <a:pt x="49484" y="66366"/>
                  </a:cubicBezTo>
                  <a:lnTo>
                    <a:pt x="6915" y="54264"/>
                  </a:lnTo>
                  <a:cubicBezTo>
                    <a:pt x="6418" y="54123"/>
                    <a:pt x="5920" y="54057"/>
                    <a:pt x="5433" y="54057"/>
                  </a:cubicBezTo>
                  <a:cubicBezTo>
                    <a:pt x="2534" y="54057"/>
                    <a:pt x="0" y="56411"/>
                    <a:pt x="0" y="59483"/>
                  </a:cubicBezTo>
                  <a:lnTo>
                    <a:pt x="0" y="134966"/>
                  </a:lnTo>
                  <a:cubicBezTo>
                    <a:pt x="0" y="139467"/>
                    <a:pt x="3653" y="143121"/>
                    <a:pt x="8155" y="143121"/>
                  </a:cubicBezTo>
                  <a:lnTo>
                    <a:pt x="242887" y="143121"/>
                  </a:lnTo>
                  <a:cubicBezTo>
                    <a:pt x="247388" y="143121"/>
                    <a:pt x="251042" y="139467"/>
                    <a:pt x="251042" y="134966"/>
                  </a:cubicBezTo>
                  <a:lnTo>
                    <a:pt x="251042" y="5432"/>
                  </a:lnTo>
                  <a:cubicBezTo>
                    <a:pt x="251042" y="2266"/>
                    <a:pt x="248453" y="0"/>
                    <a:pt x="245623" y="0"/>
                  </a:cubicBezTo>
                  <a:close/>
                </a:path>
              </a:pathLst>
            </a:custGeom>
            <a:solidFill>
              <a:srgbClr val="AD7BE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sp>
        <p:nvSpPr>
          <p:cNvPr id="276" name="Google Shape;276;p16"/>
          <p:cNvSpPr/>
          <p:nvPr/>
        </p:nvSpPr>
        <p:spPr>
          <a:xfrm>
            <a:off x="7766736" y="3567910"/>
            <a:ext cx="1203119" cy="776909"/>
          </a:xfrm>
          <a:custGeom>
            <a:avLst/>
            <a:gdLst/>
            <a:ahLst/>
            <a:cxnLst/>
            <a:rect l="l" t="t" r="r" b="b"/>
            <a:pathLst>
              <a:path w="251042" h="162194" extrusionOk="0">
                <a:moveTo>
                  <a:pt x="245569" y="0"/>
                </a:moveTo>
                <a:cubicBezTo>
                  <a:pt x="244150" y="0"/>
                  <a:pt x="242706" y="557"/>
                  <a:pt x="241582" y="1802"/>
                </a:cubicBezTo>
                <a:lnTo>
                  <a:pt x="201981" y="45513"/>
                </a:lnTo>
                <a:cubicBezTo>
                  <a:pt x="197753" y="50197"/>
                  <a:pt x="191866" y="52668"/>
                  <a:pt x="185884" y="52668"/>
                </a:cubicBezTo>
                <a:cubicBezTo>
                  <a:pt x="182451" y="52668"/>
                  <a:pt x="178987" y="51854"/>
                  <a:pt x="175788" y="50177"/>
                </a:cubicBezTo>
                <a:lnTo>
                  <a:pt x="140787" y="31845"/>
                </a:lnTo>
                <a:cubicBezTo>
                  <a:pt x="137594" y="30166"/>
                  <a:pt x="134131" y="29354"/>
                  <a:pt x="130697" y="29354"/>
                </a:cubicBezTo>
                <a:cubicBezTo>
                  <a:pt x="124588" y="29354"/>
                  <a:pt x="118571" y="31926"/>
                  <a:pt x="114332" y="36770"/>
                </a:cubicBezTo>
                <a:lnTo>
                  <a:pt x="70948" y="86287"/>
                </a:lnTo>
                <a:cubicBezTo>
                  <a:pt x="66719" y="91108"/>
                  <a:pt x="60710" y="93706"/>
                  <a:pt x="54580" y="93706"/>
                </a:cubicBezTo>
                <a:cubicBezTo>
                  <a:pt x="51584" y="93706"/>
                  <a:pt x="48560" y="93085"/>
                  <a:pt x="45700" y="91800"/>
                </a:cubicBezTo>
                <a:lnTo>
                  <a:pt x="7666" y="74740"/>
                </a:lnTo>
                <a:cubicBezTo>
                  <a:pt x="6928" y="74405"/>
                  <a:pt x="6170" y="74250"/>
                  <a:pt x="5431" y="74250"/>
                </a:cubicBezTo>
                <a:cubicBezTo>
                  <a:pt x="2574" y="74250"/>
                  <a:pt x="0" y="76562"/>
                  <a:pt x="0" y="79698"/>
                </a:cubicBezTo>
                <a:lnTo>
                  <a:pt x="0" y="154039"/>
                </a:lnTo>
                <a:cubicBezTo>
                  <a:pt x="0" y="158540"/>
                  <a:pt x="3653" y="162194"/>
                  <a:pt x="8155" y="162194"/>
                </a:cubicBezTo>
                <a:lnTo>
                  <a:pt x="242887" y="162194"/>
                </a:lnTo>
                <a:cubicBezTo>
                  <a:pt x="247388" y="162194"/>
                  <a:pt x="251042" y="158540"/>
                  <a:pt x="251042" y="154039"/>
                </a:cubicBezTo>
                <a:lnTo>
                  <a:pt x="251042" y="5423"/>
                </a:lnTo>
                <a:cubicBezTo>
                  <a:pt x="251042" y="2139"/>
                  <a:pt x="248352" y="0"/>
                  <a:pt x="245569" y="0"/>
                </a:cubicBezTo>
                <a:close/>
              </a:path>
            </a:pathLst>
          </a:custGeom>
          <a:solidFill>
            <a:srgbClr val="AD7BEE">
              <a:alpha val="3464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grpSp>
        <p:nvGrpSpPr>
          <p:cNvPr id="277" name="Google Shape;277;p16"/>
          <p:cNvGrpSpPr/>
          <p:nvPr/>
        </p:nvGrpSpPr>
        <p:grpSpPr>
          <a:xfrm>
            <a:off x="7597472" y="0"/>
            <a:ext cx="1546126" cy="1023900"/>
            <a:chOff x="10127324" y="0"/>
            <a:chExt cx="2061501" cy="1365200"/>
          </a:xfrm>
        </p:grpSpPr>
        <p:pic>
          <p:nvPicPr>
            <p:cNvPr id="278" name="Google Shape;278;p16"/>
            <p:cNvPicPr preferRelativeResize="0"/>
            <p:nvPr/>
          </p:nvPicPr>
          <p:blipFill>
            <a:blip r:embed="rId2">
              <a:alphaModFix/>
            </a:blip>
            <a:stretch>
              <a:fillRect/>
            </a:stretch>
          </p:blipFill>
          <p:spPr>
            <a:xfrm>
              <a:off x="10127324" y="601950"/>
              <a:ext cx="1365200" cy="284600"/>
            </a:xfrm>
            <a:prstGeom prst="rect">
              <a:avLst/>
            </a:prstGeom>
            <a:noFill/>
            <a:ln>
              <a:noFill/>
            </a:ln>
          </p:spPr>
        </p:pic>
        <p:pic>
          <p:nvPicPr>
            <p:cNvPr id="279" name="Google Shape;279;p16"/>
            <p:cNvPicPr preferRelativeResize="0"/>
            <p:nvPr/>
          </p:nvPicPr>
          <p:blipFill>
            <a:blip r:embed="rId3">
              <a:alphaModFix/>
            </a:blip>
            <a:stretch>
              <a:fillRect/>
            </a:stretch>
          </p:blipFill>
          <p:spPr>
            <a:xfrm>
              <a:off x="10823625" y="0"/>
              <a:ext cx="1365200" cy="1365200"/>
            </a:xfrm>
            <a:prstGeom prst="rect">
              <a:avLst/>
            </a:prstGeom>
            <a:noFill/>
            <a:ln>
              <a:noFill/>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F4 - Corner - D">
  <p:cSld name="Corner - B_2_1">
    <p:spTree>
      <p:nvGrpSpPr>
        <p:cNvPr id="1" name="Shape 280"/>
        <p:cNvGrpSpPr/>
        <p:nvPr/>
      </p:nvGrpSpPr>
      <p:grpSpPr>
        <a:xfrm>
          <a:off x="0" y="0"/>
          <a:ext cx="0" cy="0"/>
          <a:chOff x="0" y="0"/>
          <a:chExt cx="0" cy="0"/>
        </a:xfrm>
      </p:grpSpPr>
      <p:sp>
        <p:nvSpPr>
          <p:cNvPr id="281" name="Google Shape;281;p17"/>
          <p:cNvSpPr/>
          <p:nvPr/>
        </p:nvSpPr>
        <p:spPr>
          <a:xfrm rot="-5400000">
            <a:off x="8228968" y="3281044"/>
            <a:ext cx="482700" cy="1347600"/>
          </a:xfrm>
          <a:prstGeom prst="round2SameRect">
            <a:avLst>
              <a:gd name="adj1" fmla="val 50000"/>
              <a:gd name="adj2" fmla="val 0"/>
            </a:avLst>
          </a:prstGeom>
          <a:solidFill>
            <a:srgbClr val="01E2C8">
              <a:alpha val="4190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282" name="Google Shape;282;p17"/>
          <p:cNvSpPr txBox="1">
            <a:spLocks noGrp="1"/>
          </p:cNvSpPr>
          <p:nvPr>
            <p:ph type="title"/>
          </p:nvPr>
        </p:nvSpPr>
        <p:spPr>
          <a:xfrm>
            <a:off x="428736" y="267493"/>
            <a:ext cx="3248400" cy="1224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83" name="Google Shape;283;p17"/>
          <p:cNvSpPr txBox="1">
            <a:spLocks noGrp="1"/>
          </p:cNvSpPr>
          <p:nvPr>
            <p:ph type="body" idx="1"/>
          </p:nvPr>
        </p:nvSpPr>
        <p:spPr>
          <a:xfrm>
            <a:off x="428737" y="2036826"/>
            <a:ext cx="3947400" cy="2600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b="0">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84" name="Google Shape;284;p17"/>
          <p:cNvSpPr txBox="1">
            <a:spLocks noGrp="1"/>
          </p:cNvSpPr>
          <p:nvPr>
            <p:ph type="body" idx="2"/>
          </p:nvPr>
        </p:nvSpPr>
        <p:spPr>
          <a:xfrm>
            <a:off x="428737" y="1524427"/>
            <a:ext cx="32484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285" name="Google Shape;285;p17"/>
          <p:cNvSpPr txBox="1">
            <a:spLocks noGrp="1"/>
          </p:cNvSpPr>
          <p:nvPr>
            <p:ph type="subTitle" idx="3"/>
          </p:nvPr>
        </p:nvSpPr>
        <p:spPr>
          <a:xfrm>
            <a:off x="432169" y="4919140"/>
            <a:ext cx="6315300" cy="167700"/>
          </a:xfrm>
          <a:prstGeom prst="rect">
            <a:avLst/>
          </a:prstGeom>
        </p:spPr>
        <p:txBody>
          <a:bodyPr spcFirstLastPara="1" wrap="square" lIns="0" tIns="0" rIns="0" bIns="0" anchor="b"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sp>
        <p:nvSpPr>
          <p:cNvPr id="286" name="Google Shape;286;p17"/>
          <p:cNvSpPr/>
          <p:nvPr/>
        </p:nvSpPr>
        <p:spPr>
          <a:xfrm>
            <a:off x="7912354" y="2969743"/>
            <a:ext cx="1098600" cy="485100"/>
          </a:xfrm>
          <a:prstGeom prst="roundRect">
            <a:avLst>
              <a:gd name="adj" fmla="val 50000"/>
            </a:avLst>
          </a:prstGeom>
          <a:solidFill>
            <a:srgbClr val="01E2C8">
              <a:alpha val="4190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7" name="Google Shape;287;p17"/>
          <p:cNvSpPr/>
          <p:nvPr/>
        </p:nvSpPr>
        <p:spPr>
          <a:xfrm>
            <a:off x="5975758" y="1491713"/>
            <a:ext cx="1936500" cy="485100"/>
          </a:xfrm>
          <a:prstGeom prst="roundRect">
            <a:avLst>
              <a:gd name="adj" fmla="val 50000"/>
            </a:avLst>
          </a:prstGeom>
          <a:solidFill>
            <a:srgbClr val="01E2C8">
              <a:alpha val="4190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8" name="Google Shape;288;p17"/>
          <p:cNvSpPr/>
          <p:nvPr/>
        </p:nvSpPr>
        <p:spPr>
          <a:xfrm>
            <a:off x="8131027" y="1491711"/>
            <a:ext cx="873000" cy="485100"/>
          </a:xfrm>
          <a:prstGeom prst="roundRect">
            <a:avLst>
              <a:gd name="adj" fmla="val 50000"/>
            </a:avLst>
          </a:prstGeom>
          <a:solidFill>
            <a:srgbClr val="04E1CB"/>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289" name="Google Shape;289;p17"/>
          <p:cNvSpPr/>
          <p:nvPr/>
        </p:nvSpPr>
        <p:spPr>
          <a:xfrm>
            <a:off x="7167704" y="4458381"/>
            <a:ext cx="1134300" cy="485100"/>
          </a:xfrm>
          <a:prstGeom prst="roundRect">
            <a:avLst>
              <a:gd name="adj" fmla="val 50000"/>
            </a:avLst>
          </a:prstGeom>
          <a:solidFill>
            <a:srgbClr val="01E2C8">
              <a:alpha val="4190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290" name="Google Shape;290;p17"/>
          <p:cNvPicPr preferRelativeResize="0"/>
          <p:nvPr/>
        </p:nvPicPr>
        <p:blipFill rotWithShape="1">
          <a:blip r:embed="rId2">
            <a:alphaModFix/>
          </a:blip>
          <a:srcRect l="-6115" t="29616" r="43650" b="40650"/>
          <a:stretch/>
        </p:blipFill>
        <p:spPr>
          <a:xfrm flipH="1">
            <a:off x="7163390" y="4458381"/>
            <a:ext cx="1019400" cy="485100"/>
          </a:xfrm>
          <a:prstGeom prst="roundRect">
            <a:avLst>
              <a:gd name="adj" fmla="val 50000"/>
            </a:avLst>
          </a:prstGeom>
          <a:noFill/>
          <a:ln>
            <a:noFill/>
          </a:ln>
        </p:spPr>
      </p:pic>
      <p:pic>
        <p:nvPicPr>
          <p:cNvPr id="291" name="Google Shape;291;p17" descr="Google Shape;914;p64"/>
          <p:cNvPicPr preferRelativeResize="0"/>
          <p:nvPr/>
        </p:nvPicPr>
        <p:blipFill rotWithShape="1">
          <a:blip r:embed="rId3">
            <a:alphaModFix/>
          </a:blip>
          <a:srcRect l="-2300" t="5591" r="78512" b="51761"/>
          <a:stretch/>
        </p:blipFill>
        <p:spPr>
          <a:xfrm rot="298205" flipH="1">
            <a:off x="7909307" y="4365250"/>
            <a:ext cx="278740" cy="256941"/>
          </a:xfrm>
          <a:prstGeom prst="rect">
            <a:avLst/>
          </a:prstGeom>
          <a:noFill/>
          <a:ln>
            <a:noFill/>
          </a:ln>
        </p:spPr>
      </p:pic>
      <p:sp>
        <p:nvSpPr>
          <p:cNvPr id="292" name="Google Shape;292;p17"/>
          <p:cNvSpPr/>
          <p:nvPr/>
        </p:nvSpPr>
        <p:spPr>
          <a:xfrm>
            <a:off x="7088801" y="2230725"/>
            <a:ext cx="1233900" cy="485100"/>
          </a:xfrm>
          <a:prstGeom prst="roundRect">
            <a:avLst>
              <a:gd name="adj" fmla="val 50000"/>
            </a:avLst>
          </a:prstGeom>
          <a:solidFill>
            <a:srgbClr val="04E1CB"/>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293" name="Google Shape;293;p17"/>
          <p:cNvSpPr/>
          <p:nvPr/>
        </p:nvSpPr>
        <p:spPr>
          <a:xfrm>
            <a:off x="5649024" y="2969738"/>
            <a:ext cx="1799100" cy="485100"/>
          </a:xfrm>
          <a:prstGeom prst="roundRect">
            <a:avLst>
              <a:gd name="adj" fmla="val 50000"/>
            </a:avLst>
          </a:prstGeom>
          <a:solidFill>
            <a:srgbClr val="04E1CB"/>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294" name="Google Shape;294;p17"/>
          <p:cNvSpPr/>
          <p:nvPr/>
        </p:nvSpPr>
        <p:spPr>
          <a:xfrm>
            <a:off x="8962942" y="2240381"/>
            <a:ext cx="471600" cy="471300"/>
          </a:xfrm>
          <a:prstGeom prst="chord">
            <a:avLst>
              <a:gd name="adj1" fmla="val 6125308"/>
              <a:gd name="adj2" fmla="val 15466101"/>
            </a:avLst>
          </a:prstGeom>
          <a:solidFill>
            <a:srgbClr val="04E1CB"/>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grpSp>
        <p:nvGrpSpPr>
          <p:cNvPr id="295" name="Google Shape;295;p17"/>
          <p:cNvGrpSpPr/>
          <p:nvPr/>
        </p:nvGrpSpPr>
        <p:grpSpPr>
          <a:xfrm>
            <a:off x="7597472" y="0"/>
            <a:ext cx="1546126" cy="1023900"/>
            <a:chOff x="10127324" y="0"/>
            <a:chExt cx="2061501" cy="1365200"/>
          </a:xfrm>
        </p:grpSpPr>
        <p:pic>
          <p:nvPicPr>
            <p:cNvPr id="296" name="Google Shape;296;p17"/>
            <p:cNvPicPr preferRelativeResize="0"/>
            <p:nvPr/>
          </p:nvPicPr>
          <p:blipFill>
            <a:blip r:embed="rId4">
              <a:alphaModFix/>
            </a:blip>
            <a:stretch>
              <a:fillRect/>
            </a:stretch>
          </p:blipFill>
          <p:spPr>
            <a:xfrm>
              <a:off x="10127324" y="601950"/>
              <a:ext cx="1365200" cy="284600"/>
            </a:xfrm>
            <a:prstGeom prst="rect">
              <a:avLst/>
            </a:prstGeom>
            <a:noFill/>
            <a:ln>
              <a:noFill/>
            </a:ln>
          </p:spPr>
        </p:pic>
        <p:pic>
          <p:nvPicPr>
            <p:cNvPr id="297" name="Google Shape;297;p17"/>
            <p:cNvPicPr preferRelativeResize="0"/>
            <p:nvPr/>
          </p:nvPicPr>
          <p:blipFill>
            <a:blip r:embed="rId5">
              <a:alphaModFix/>
            </a:blip>
            <a:stretch>
              <a:fillRect/>
            </a:stretch>
          </p:blipFill>
          <p:spPr>
            <a:xfrm>
              <a:off x="10823625" y="0"/>
              <a:ext cx="1365200" cy="1365200"/>
            </a:xfrm>
            <a:prstGeom prst="rect">
              <a:avLst/>
            </a:prstGeom>
            <a:noFill/>
            <a:ln>
              <a:noFill/>
            </a:ln>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F5 - Corner - E">
  <p:cSld name="Corner - B_2_1_1">
    <p:spTree>
      <p:nvGrpSpPr>
        <p:cNvPr id="1" name="Shape 298"/>
        <p:cNvGrpSpPr/>
        <p:nvPr/>
      </p:nvGrpSpPr>
      <p:grpSpPr>
        <a:xfrm>
          <a:off x="0" y="0"/>
          <a:ext cx="0" cy="0"/>
          <a:chOff x="0" y="0"/>
          <a:chExt cx="0" cy="0"/>
        </a:xfrm>
      </p:grpSpPr>
      <p:sp>
        <p:nvSpPr>
          <p:cNvPr id="299" name="Google Shape;299;p18"/>
          <p:cNvSpPr txBox="1">
            <a:spLocks noGrp="1"/>
          </p:cNvSpPr>
          <p:nvPr>
            <p:ph type="title"/>
          </p:nvPr>
        </p:nvSpPr>
        <p:spPr>
          <a:xfrm>
            <a:off x="428736" y="267493"/>
            <a:ext cx="3248400" cy="1224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00" name="Google Shape;300;p18"/>
          <p:cNvSpPr txBox="1">
            <a:spLocks noGrp="1"/>
          </p:cNvSpPr>
          <p:nvPr>
            <p:ph type="body" idx="1"/>
          </p:nvPr>
        </p:nvSpPr>
        <p:spPr>
          <a:xfrm>
            <a:off x="428737" y="2036826"/>
            <a:ext cx="3947400" cy="2600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b="0">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01" name="Google Shape;301;p18"/>
          <p:cNvSpPr txBox="1">
            <a:spLocks noGrp="1"/>
          </p:cNvSpPr>
          <p:nvPr>
            <p:ph type="body" idx="2"/>
          </p:nvPr>
        </p:nvSpPr>
        <p:spPr>
          <a:xfrm>
            <a:off x="428737" y="1524427"/>
            <a:ext cx="32484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02" name="Google Shape;302;p18"/>
          <p:cNvSpPr txBox="1">
            <a:spLocks noGrp="1"/>
          </p:cNvSpPr>
          <p:nvPr>
            <p:ph type="subTitle" idx="3"/>
          </p:nvPr>
        </p:nvSpPr>
        <p:spPr>
          <a:xfrm>
            <a:off x="432169" y="4919140"/>
            <a:ext cx="6315300" cy="167700"/>
          </a:xfrm>
          <a:prstGeom prst="rect">
            <a:avLst/>
          </a:prstGeom>
        </p:spPr>
        <p:txBody>
          <a:bodyPr spcFirstLastPara="1" wrap="square" lIns="0" tIns="0" rIns="0" bIns="0" anchor="b"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sp>
        <p:nvSpPr>
          <p:cNvPr id="303" name="Google Shape;303;p18"/>
          <p:cNvSpPr/>
          <p:nvPr/>
        </p:nvSpPr>
        <p:spPr>
          <a:xfrm>
            <a:off x="5544656" y="1310733"/>
            <a:ext cx="598200" cy="2652600"/>
          </a:xfrm>
          <a:prstGeom prst="roundRect">
            <a:avLst>
              <a:gd name="adj" fmla="val 12356"/>
            </a:avLst>
          </a:prstGeom>
          <a:solidFill>
            <a:srgbClr val="FFBA90"/>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304" name="Google Shape;304;p18"/>
          <p:cNvSpPr/>
          <p:nvPr/>
        </p:nvSpPr>
        <p:spPr>
          <a:xfrm>
            <a:off x="6237738" y="1670614"/>
            <a:ext cx="598200" cy="2880300"/>
          </a:xfrm>
          <a:prstGeom prst="roundRect">
            <a:avLst>
              <a:gd name="adj" fmla="val 11168"/>
            </a:avLst>
          </a:prstGeom>
          <a:solidFill>
            <a:srgbClr val="FFBA90"/>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305" name="Google Shape;305;p18"/>
          <p:cNvSpPr/>
          <p:nvPr/>
        </p:nvSpPr>
        <p:spPr>
          <a:xfrm>
            <a:off x="6930819" y="1347377"/>
            <a:ext cx="598200" cy="3118200"/>
          </a:xfrm>
          <a:prstGeom prst="roundRect">
            <a:avLst>
              <a:gd name="adj" fmla="val 11959"/>
            </a:avLst>
          </a:prstGeom>
          <a:solidFill>
            <a:srgbClr val="FFBA90"/>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306" name="Google Shape;306;p18"/>
          <p:cNvSpPr/>
          <p:nvPr/>
        </p:nvSpPr>
        <p:spPr>
          <a:xfrm>
            <a:off x="7623901" y="1213275"/>
            <a:ext cx="598200" cy="2771700"/>
          </a:xfrm>
          <a:prstGeom prst="roundRect">
            <a:avLst>
              <a:gd name="adj" fmla="val 11430"/>
            </a:avLst>
          </a:prstGeom>
          <a:solidFill>
            <a:srgbClr val="FFBA90"/>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307" name="Google Shape;307;p18"/>
          <p:cNvSpPr/>
          <p:nvPr/>
        </p:nvSpPr>
        <p:spPr>
          <a:xfrm>
            <a:off x="8316982" y="1502968"/>
            <a:ext cx="598200" cy="2693400"/>
          </a:xfrm>
          <a:prstGeom prst="roundRect">
            <a:avLst>
              <a:gd name="adj" fmla="val 12880"/>
            </a:avLst>
          </a:prstGeom>
          <a:solidFill>
            <a:srgbClr val="FFBA90"/>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pic>
        <p:nvPicPr>
          <p:cNvPr id="308" name="Google Shape;308;p18" descr="Google Shape;923;p64"/>
          <p:cNvPicPr preferRelativeResize="0"/>
          <p:nvPr/>
        </p:nvPicPr>
        <p:blipFill rotWithShape="1">
          <a:blip r:embed="rId2">
            <a:alphaModFix/>
          </a:blip>
          <a:srcRect/>
          <a:stretch/>
        </p:blipFill>
        <p:spPr>
          <a:xfrm rot="637414">
            <a:off x="7891637" y="1095125"/>
            <a:ext cx="289863" cy="142621"/>
          </a:xfrm>
          <a:prstGeom prst="rect">
            <a:avLst/>
          </a:prstGeom>
          <a:noFill/>
          <a:ln>
            <a:noFill/>
          </a:ln>
        </p:spPr>
      </p:pic>
      <p:pic>
        <p:nvPicPr>
          <p:cNvPr id="309" name="Google Shape;309;p18"/>
          <p:cNvPicPr preferRelativeResize="0"/>
          <p:nvPr/>
        </p:nvPicPr>
        <p:blipFill rotWithShape="1">
          <a:blip r:embed="rId3">
            <a:alphaModFix amt="50000"/>
          </a:blip>
          <a:srcRect l="36763" t="-9032" r="45939" b="-8725"/>
          <a:stretch/>
        </p:blipFill>
        <p:spPr>
          <a:xfrm>
            <a:off x="7623898" y="1220681"/>
            <a:ext cx="598200" cy="1968000"/>
          </a:xfrm>
          <a:prstGeom prst="roundRect">
            <a:avLst>
              <a:gd name="adj" fmla="val 14726"/>
            </a:avLst>
          </a:prstGeom>
          <a:noFill/>
          <a:ln>
            <a:noFill/>
          </a:ln>
        </p:spPr>
      </p:pic>
      <p:pic>
        <p:nvPicPr>
          <p:cNvPr id="310" name="Google Shape;310;p18"/>
          <p:cNvPicPr preferRelativeResize="0"/>
          <p:nvPr/>
        </p:nvPicPr>
        <p:blipFill rotWithShape="1">
          <a:blip r:embed="rId3">
            <a:alphaModFix amt="50000"/>
          </a:blip>
          <a:srcRect l="37656" t="2502" r="46881" b="51414"/>
          <a:stretch/>
        </p:blipFill>
        <p:spPr>
          <a:xfrm>
            <a:off x="6930811" y="3604219"/>
            <a:ext cx="598200" cy="861600"/>
          </a:xfrm>
          <a:prstGeom prst="roundRect">
            <a:avLst>
              <a:gd name="adj" fmla="val 14509"/>
            </a:avLst>
          </a:prstGeom>
          <a:noFill/>
          <a:ln>
            <a:noFill/>
          </a:ln>
        </p:spPr>
      </p:pic>
      <p:pic>
        <p:nvPicPr>
          <p:cNvPr id="311" name="Google Shape;311;p18"/>
          <p:cNvPicPr preferRelativeResize="0"/>
          <p:nvPr/>
        </p:nvPicPr>
        <p:blipFill rotWithShape="1">
          <a:blip r:embed="rId3">
            <a:alphaModFix amt="50000"/>
          </a:blip>
          <a:srcRect l="55841" t="-25990" r="28696" b="35557"/>
          <a:stretch/>
        </p:blipFill>
        <p:spPr>
          <a:xfrm>
            <a:off x="6237724" y="2860406"/>
            <a:ext cx="598200" cy="1690500"/>
          </a:xfrm>
          <a:prstGeom prst="roundRect">
            <a:avLst>
              <a:gd name="adj" fmla="val 14509"/>
            </a:avLst>
          </a:prstGeom>
          <a:noFill/>
          <a:ln>
            <a:noFill/>
          </a:ln>
        </p:spPr>
      </p:pic>
      <p:pic>
        <p:nvPicPr>
          <p:cNvPr id="312" name="Google Shape;312;p18"/>
          <p:cNvPicPr preferRelativeResize="0"/>
          <p:nvPr/>
        </p:nvPicPr>
        <p:blipFill rotWithShape="1">
          <a:blip r:embed="rId3">
            <a:alphaModFix amt="50000"/>
          </a:blip>
          <a:srcRect l="73830" t="14115" r="10707" b="39801"/>
          <a:stretch/>
        </p:blipFill>
        <p:spPr>
          <a:xfrm>
            <a:off x="6930830" y="3604219"/>
            <a:ext cx="598200" cy="861600"/>
          </a:xfrm>
          <a:prstGeom prst="roundRect">
            <a:avLst>
              <a:gd name="adj" fmla="val 14509"/>
            </a:avLst>
          </a:prstGeom>
          <a:noFill/>
          <a:ln>
            <a:noFill/>
          </a:ln>
        </p:spPr>
      </p:pic>
      <p:pic>
        <p:nvPicPr>
          <p:cNvPr id="313" name="Google Shape;313;p18"/>
          <p:cNvPicPr preferRelativeResize="0"/>
          <p:nvPr/>
        </p:nvPicPr>
        <p:blipFill rotWithShape="1">
          <a:blip r:embed="rId3">
            <a:alphaModFix amt="50000"/>
          </a:blip>
          <a:srcRect l="16855" t="-1454" r="65847" b="-8726"/>
          <a:stretch/>
        </p:blipFill>
        <p:spPr>
          <a:xfrm>
            <a:off x="6930811" y="1347375"/>
            <a:ext cx="598200" cy="1841400"/>
          </a:xfrm>
          <a:prstGeom prst="roundRect">
            <a:avLst>
              <a:gd name="adj" fmla="val 14726"/>
            </a:avLst>
          </a:prstGeom>
          <a:noFill/>
          <a:ln>
            <a:noFill/>
          </a:ln>
        </p:spPr>
      </p:pic>
      <p:grpSp>
        <p:nvGrpSpPr>
          <p:cNvPr id="314" name="Google Shape;314;p18"/>
          <p:cNvGrpSpPr/>
          <p:nvPr/>
        </p:nvGrpSpPr>
        <p:grpSpPr>
          <a:xfrm>
            <a:off x="7597472" y="0"/>
            <a:ext cx="1546126" cy="1023900"/>
            <a:chOff x="10127324" y="0"/>
            <a:chExt cx="2061501" cy="1365200"/>
          </a:xfrm>
        </p:grpSpPr>
        <p:pic>
          <p:nvPicPr>
            <p:cNvPr id="315" name="Google Shape;315;p18"/>
            <p:cNvPicPr preferRelativeResize="0"/>
            <p:nvPr/>
          </p:nvPicPr>
          <p:blipFill>
            <a:blip r:embed="rId4">
              <a:alphaModFix/>
            </a:blip>
            <a:stretch>
              <a:fillRect/>
            </a:stretch>
          </p:blipFill>
          <p:spPr>
            <a:xfrm>
              <a:off x="10127324" y="601950"/>
              <a:ext cx="1365200" cy="284600"/>
            </a:xfrm>
            <a:prstGeom prst="rect">
              <a:avLst/>
            </a:prstGeom>
            <a:noFill/>
            <a:ln>
              <a:noFill/>
            </a:ln>
          </p:spPr>
        </p:pic>
        <p:pic>
          <p:nvPicPr>
            <p:cNvPr id="316" name="Google Shape;316;p18"/>
            <p:cNvPicPr preferRelativeResize="0"/>
            <p:nvPr/>
          </p:nvPicPr>
          <p:blipFill>
            <a:blip r:embed="rId5">
              <a:alphaModFix/>
            </a:blip>
            <a:stretch>
              <a:fillRect/>
            </a:stretch>
          </p:blipFill>
          <p:spPr>
            <a:xfrm>
              <a:off x="10823625" y="0"/>
              <a:ext cx="1365200" cy="1365200"/>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G2 - Card - Large">
  <p:cSld name="Card - Large">
    <p:spTree>
      <p:nvGrpSpPr>
        <p:cNvPr id="1" name="Shape 317"/>
        <p:cNvGrpSpPr/>
        <p:nvPr/>
      </p:nvGrpSpPr>
      <p:grpSpPr>
        <a:xfrm>
          <a:off x="0" y="0"/>
          <a:ext cx="0" cy="0"/>
          <a:chOff x="0" y="0"/>
          <a:chExt cx="0" cy="0"/>
        </a:xfrm>
      </p:grpSpPr>
      <p:sp>
        <p:nvSpPr>
          <p:cNvPr id="318" name="Google Shape;318;p19"/>
          <p:cNvSpPr/>
          <p:nvPr/>
        </p:nvSpPr>
        <p:spPr>
          <a:xfrm>
            <a:off x="8483768" y="4110255"/>
            <a:ext cx="632700" cy="279600"/>
          </a:xfrm>
          <a:prstGeom prst="roundRect">
            <a:avLst>
              <a:gd name="adj" fmla="val 50000"/>
            </a:avLst>
          </a:prstGeom>
          <a:solidFill>
            <a:srgbClr val="01E2C8"/>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319" name="Google Shape;319;p19"/>
          <p:cNvSpPr/>
          <p:nvPr/>
        </p:nvSpPr>
        <p:spPr>
          <a:xfrm>
            <a:off x="7840756" y="3669710"/>
            <a:ext cx="1115400" cy="279600"/>
          </a:xfrm>
          <a:prstGeom prst="roundRect">
            <a:avLst>
              <a:gd name="adj" fmla="val 50000"/>
            </a:avLst>
          </a:prstGeom>
          <a:solidFill>
            <a:srgbClr val="01E2C8">
              <a:alpha val="4190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grpSp>
        <p:nvGrpSpPr>
          <p:cNvPr id="320" name="Google Shape;320;p19"/>
          <p:cNvGrpSpPr/>
          <p:nvPr/>
        </p:nvGrpSpPr>
        <p:grpSpPr>
          <a:xfrm>
            <a:off x="6079414" y="4550794"/>
            <a:ext cx="2416505" cy="279450"/>
            <a:chOff x="8103725" y="6087668"/>
            <a:chExt cx="3221148" cy="372600"/>
          </a:xfrm>
        </p:grpSpPr>
        <p:sp>
          <p:nvSpPr>
            <p:cNvPr id="321" name="Google Shape;321;p19"/>
            <p:cNvSpPr/>
            <p:nvPr/>
          </p:nvSpPr>
          <p:spPr>
            <a:xfrm>
              <a:off x="8103725" y="6087668"/>
              <a:ext cx="951000" cy="372600"/>
            </a:xfrm>
            <a:prstGeom prst="roundRect">
              <a:avLst>
                <a:gd name="adj" fmla="val 50000"/>
              </a:avLst>
            </a:prstGeom>
            <a:solidFill>
              <a:srgbClr val="01E2C8">
                <a:alpha val="4190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22" name="Google Shape;322;p19"/>
            <p:cNvSpPr/>
            <p:nvPr/>
          </p:nvSpPr>
          <p:spPr>
            <a:xfrm>
              <a:off x="9560873" y="6087668"/>
              <a:ext cx="1764000" cy="372600"/>
            </a:xfrm>
            <a:prstGeom prst="roundRect">
              <a:avLst>
                <a:gd name="adj" fmla="val 50000"/>
              </a:avLst>
            </a:prstGeom>
            <a:solidFill>
              <a:srgbClr val="01E2C8"/>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pic>
        <p:nvPicPr>
          <p:cNvPr id="323" name="Google Shape;323;p19"/>
          <p:cNvPicPr preferRelativeResize="0"/>
          <p:nvPr/>
        </p:nvPicPr>
        <p:blipFill rotWithShape="1">
          <a:blip r:embed="rId2">
            <a:alphaModFix/>
          </a:blip>
          <a:srcRect b="8742"/>
          <a:stretch/>
        </p:blipFill>
        <p:spPr>
          <a:xfrm rot="-52">
            <a:off x="7977840" y="4658372"/>
            <a:ext cx="1027862" cy="485121"/>
          </a:xfrm>
          <a:prstGeom prst="rect">
            <a:avLst/>
          </a:prstGeom>
          <a:noFill/>
          <a:ln>
            <a:noFill/>
          </a:ln>
        </p:spPr>
      </p:pic>
      <p:pic>
        <p:nvPicPr>
          <p:cNvPr id="324" name="Google Shape;324;p19"/>
          <p:cNvPicPr preferRelativeResize="0"/>
          <p:nvPr/>
        </p:nvPicPr>
        <p:blipFill>
          <a:blip r:embed="rId3">
            <a:alphaModFix/>
          </a:blip>
          <a:stretch>
            <a:fillRect/>
          </a:stretch>
        </p:blipFill>
        <p:spPr>
          <a:xfrm>
            <a:off x="7367012" y="4486332"/>
            <a:ext cx="1352865" cy="657167"/>
          </a:xfrm>
          <a:prstGeom prst="rect">
            <a:avLst/>
          </a:prstGeom>
          <a:noFill/>
          <a:ln>
            <a:noFill/>
          </a:ln>
        </p:spPr>
      </p:pic>
      <p:sp>
        <p:nvSpPr>
          <p:cNvPr id="325" name="Google Shape;325;p19"/>
          <p:cNvSpPr/>
          <p:nvPr/>
        </p:nvSpPr>
        <p:spPr>
          <a:xfrm rot="-5400000">
            <a:off x="8875884" y="3240563"/>
            <a:ext cx="281100" cy="255000"/>
          </a:xfrm>
          <a:prstGeom prst="round2SameRect">
            <a:avLst>
              <a:gd name="adj1" fmla="val 50000"/>
              <a:gd name="adj2" fmla="val 0"/>
            </a:avLst>
          </a:prstGeom>
          <a:solidFill>
            <a:srgbClr val="01E2C8">
              <a:alpha val="4190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26" name="Google Shape;326;p19"/>
          <p:cNvSpPr/>
          <p:nvPr/>
        </p:nvSpPr>
        <p:spPr>
          <a:xfrm>
            <a:off x="5350622" y="4991433"/>
            <a:ext cx="982323" cy="152164"/>
          </a:xfrm>
          <a:custGeom>
            <a:avLst/>
            <a:gdLst/>
            <a:ahLst/>
            <a:cxnLst/>
            <a:rect l="l" t="t" r="r" b="b"/>
            <a:pathLst>
              <a:path w="34374" h="5326" extrusionOk="0">
                <a:moveTo>
                  <a:pt x="5326" y="0"/>
                </a:moveTo>
                <a:cubicBezTo>
                  <a:pt x="2382" y="0"/>
                  <a:pt x="0" y="2382"/>
                  <a:pt x="0" y="5326"/>
                </a:cubicBezTo>
                <a:lnTo>
                  <a:pt x="34373" y="5326"/>
                </a:lnTo>
                <a:cubicBezTo>
                  <a:pt x="34373" y="3854"/>
                  <a:pt x="33776" y="2516"/>
                  <a:pt x="32812" y="1552"/>
                </a:cubicBezTo>
                <a:cubicBezTo>
                  <a:pt x="31849" y="589"/>
                  <a:pt x="30510" y="0"/>
                  <a:pt x="29047" y="0"/>
                </a:cubicBezTo>
                <a:close/>
              </a:path>
            </a:pathLst>
          </a:custGeom>
          <a:solidFill>
            <a:srgbClr val="01E2C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327" name="Google Shape;327;p19"/>
          <p:cNvSpPr/>
          <p:nvPr/>
        </p:nvSpPr>
        <p:spPr>
          <a:xfrm>
            <a:off x="6670670" y="4991433"/>
            <a:ext cx="432406" cy="152164"/>
          </a:xfrm>
          <a:custGeom>
            <a:avLst/>
            <a:gdLst/>
            <a:ahLst/>
            <a:cxnLst/>
            <a:rect l="l" t="t" r="r" b="b"/>
            <a:pathLst>
              <a:path w="15131" h="5326" extrusionOk="0">
                <a:moveTo>
                  <a:pt x="5327" y="0"/>
                </a:moveTo>
                <a:cubicBezTo>
                  <a:pt x="2383" y="0"/>
                  <a:pt x="1" y="2382"/>
                  <a:pt x="1" y="5326"/>
                </a:cubicBezTo>
                <a:lnTo>
                  <a:pt x="15131" y="5326"/>
                </a:lnTo>
                <a:cubicBezTo>
                  <a:pt x="15131" y="3854"/>
                  <a:pt x="14533" y="2516"/>
                  <a:pt x="13570" y="1552"/>
                </a:cubicBezTo>
                <a:cubicBezTo>
                  <a:pt x="12606" y="589"/>
                  <a:pt x="11277" y="0"/>
                  <a:pt x="9805" y="0"/>
                </a:cubicBezTo>
                <a:close/>
              </a:path>
            </a:pathLst>
          </a:custGeom>
          <a:solidFill>
            <a:srgbClr val="01E2C8">
              <a:alpha val="4190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28" name="Google Shape;328;p19"/>
          <p:cNvSpPr/>
          <p:nvPr/>
        </p:nvSpPr>
        <p:spPr>
          <a:xfrm>
            <a:off x="436819" y="1357535"/>
            <a:ext cx="8277600" cy="3273600"/>
          </a:xfrm>
          <a:prstGeom prst="roundRect">
            <a:avLst>
              <a:gd name="adj" fmla="val 2905"/>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a:solidFill>
                <a:srgbClr val="FFFFFF"/>
              </a:solidFill>
              <a:latin typeface="Salesforce Sans"/>
              <a:ea typeface="Salesforce Sans"/>
              <a:cs typeface="Salesforce Sans"/>
              <a:sym typeface="Salesforce Sans"/>
            </a:endParaRPr>
          </a:p>
        </p:txBody>
      </p:sp>
      <p:sp>
        <p:nvSpPr>
          <p:cNvPr id="329" name="Google Shape;329;p19"/>
          <p:cNvSpPr txBox="1">
            <a:spLocks noGrp="1"/>
          </p:cNvSpPr>
          <p:nvPr>
            <p:ph type="body" idx="1"/>
          </p:nvPr>
        </p:nvSpPr>
        <p:spPr>
          <a:xfrm>
            <a:off x="681027" y="1449544"/>
            <a:ext cx="7755600" cy="28998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Clr>
                <a:schemeClr val="accent1"/>
              </a:buClr>
              <a:buSzPts val="1500"/>
              <a:buNone/>
              <a:defRPr b="1">
                <a:solidFill>
                  <a:schemeClr val="accent1"/>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grpSp>
        <p:nvGrpSpPr>
          <p:cNvPr id="330" name="Google Shape;330;p19"/>
          <p:cNvGrpSpPr/>
          <p:nvPr/>
        </p:nvGrpSpPr>
        <p:grpSpPr>
          <a:xfrm>
            <a:off x="7597472" y="0"/>
            <a:ext cx="1546126" cy="1023900"/>
            <a:chOff x="10127324" y="0"/>
            <a:chExt cx="2061501" cy="1365200"/>
          </a:xfrm>
        </p:grpSpPr>
        <p:pic>
          <p:nvPicPr>
            <p:cNvPr id="331" name="Google Shape;331;p19"/>
            <p:cNvPicPr preferRelativeResize="0"/>
            <p:nvPr/>
          </p:nvPicPr>
          <p:blipFill>
            <a:blip r:embed="rId4">
              <a:alphaModFix/>
            </a:blip>
            <a:stretch>
              <a:fillRect/>
            </a:stretch>
          </p:blipFill>
          <p:spPr>
            <a:xfrm>
              <a:off x="10127324" y="601950"/>
              <a:ext cx="1365200" cy="284600"/>
            </a:xfrm>
            <a:prstGeom prst="rect">
              <a:avLst/>
            </a:prstGeom>
            <a:noFill/>
            <a:ln>
              <a:noFill/>
            </a:ln>
          </p:spPr>
        </p:pic>
        <p:pic>
          <p:nvPicPr>
            <p:cNvPr id="332" name="Google Shape;332;p19"/>
            <p:cNvPicPr preferRelativeResize="0"/>
            <p:nvPr/>
          </p:nvPicPr>
          <p:blipFill>
            <a:blip r:embed="rId5">
              <a:alphaModFix/>
            </a:blip>
            <a:stretch>
              <a:fillRect/>
            </a:stretch>
          </p:blipFill>
          <p:spPr>
            <a:xfrm>
              <a:off x="10823625" y="0"/>
              <a:ext cx="1365200" cy="1365200"/>
            </a:xfrm>
            <a:prstGeom prst="rect">
              <a:avLst/>
            </a:prstGeom>
            <a:noFill/>
            <a:ln>
              <a:noFill/>
            </a:ln>
          </p:spPr>
        </p:pic>
      </p:grpSp>
      <p:sp>
        <p:nvSpPr>
          <p:cNvPr id="333" name="Google Shape;333;p19"/>
          <p:cNvSpPr txBox="1">
            <a:spLocks noGrp="1"/>
          </p:cNvSpPr>
          <p:nvPr>
            <p:ph type="subTitle" idx="2"/>
          </p:nvPr>
        </p:nvSpPr>
        <p:spPr>
          <a:xfrm>
            <a:off x="432169" y="4919140"/>
            <a:ext cx="6315300" cy="167700"/>
          </a:xfrm>
          <a:prstGeom prst="rect">
            <a:avLst/>
          </a:prstGeom>
        </p:spPr>
        <p:txBody>
          <a:bodyPr spcFirstLastPara="1" wrap="square" lIns="0" tIns="0" rIns="0" bIns="0" anchor="b"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sp>
        <p:nvSpPr>
          <p:cNvPr id="334" name="Google Shape;334;p19"/>
          <p:cNvSpPr txBox="1">
            <a:spLocks noGrp="1"/>
          </p:cNvSpPr>
          <p:nvPr>
            <p:ph type="title"/>
          </p:nvPr>
        </p:nvSpPr>
        <p:spPr>
          <a:xfrm>
            <a:off x="428737" y="47628"/>
            <a:ext cx="77172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35" name="Google Shape;335;p19"/>
          <p:cNvSpPr txBox="1">
            <a:spLocks noGrp="1"/>
          </p:cNvSpPr>
          <p:nvPr>
            <p:ph type="body" idx="3"/>
          </p:nvPr>
        </p:nvSpPr>
        <p:spPr>
          <a:xfrm>
            <a:off x="428736" y="822884"/>
            <a:ext cx="8283000" cy="2541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G3 - Cards - 2-Up">
  <p:cSld name="Cards - 2-Up">
    <p:spTree>
      <p:nvGrpSpPr>
        <p:cNvPr id="1" name="Shape 336"/>
        <p:cNvGrpSpPr/>
        <p:nvPr/>
      </p:nvGrpSpPr>
      <p:grpSpPr>
        <a:xfrm>
          <a:off x="0" y="0"/>
          <a:ext cx="0" cy="0"/>
          <a:chOff x="0" y="0"/>
          <a:chExt cx="0" cy="0"/>
        </a:xfrm>
      </p:grpSpPr>
      <p:sp>
        <p:nvSpPr>
          <p:cNvPr id="337" name="Google Shape;337;p20"/>
          <p:cNvSpPr txBox="1">
            <a:spLocks noGrp="1"/>
          </p:cNvSpPr>
          <p:nvPr>
            <p:ph type="body" idx="1"/>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700"/>
              <a:buNone/>
              <a:defRPr sz="170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38" name="Google Shape;338;p20"/>
          <p:cNvSpPr/>
          <p:nvPr/>
        </p:nvSpPr>
        <p:spPr>
          <a:xfrm>
            <a:off x="8483768" y="4110255"/>
            <a:ext cx="632700" cy="279600"/>
          </a:xfrm>
          <a:prstGeom prst="roundRect">
            <a:avLst>
              <a:gd name="adj" fmla="val 50000"/>
            </a:avLst>
          </a:prstGeom>
          <a:solidFill>
            <a:srgbClr val="01E2C8"/>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339" name="Google Shape;339;p20"/>
          <p:cNvSpPr/>
          <p:nvPr/>
        </p:nvSpPr>
        <p:spPr>
          <a:xfrm>
            <a:off x="7840756" y="3669710"/>
            <a:ext cx="1115400" cy="279600"/>
          </a:xfrm>
          <a:prstGeom prst="roundRect">
            <a:avLst>
              <a:gd name="adj" fmla="val 50000"/>
            </a:avLst>
          </a:prstGeom>
          <a:solidFill>
            <a:srgbClr val="01E2C8">
              <a:alpha val="4190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grpSp>
        <p:nvGrpSpPr>
          <p:cNvPr id="340" name="Google Shape;340;p20"/>
          <p:cNvGrpSpPr/>
          <p:nvPr/>
        </p:nvGrpSpPr>
        <p:grpSpPr>
          <a:xfrm>
            <a:off x="6079414" y="4550794"/>
            <a:ext cx="2416505" cy="279450"/>
            <a:chOff x="8103725" y="6087668"/>
            <a:chExt cx="3221148" cy="372600"/>
          </a:xfrm>
        </p:grpSpPr>
        <p:sp>
          <p:nvSpPr>
            <p:cNvPr id="341" name="Google Shape;341;p20"/>
            <p:cNvSpPr/>
            <p:nvPr/>
          </p:nvSpPr>
          <p:spPr>
            <a:xfrm>
              <a:off x="8103725" y="6087668"/>
              <a:ext cx="951000" cy="372600"/>
            </a:xfrm>
            <a:prstGeom prst="roundRect">
              <a:avLst>
                <a:gd name="adj" fmla="val 50000"/>
              </a:avLst>
            </a:prstGeom>
            <a:solidFill>
              <a:srgbClr val="01E2C8">
                <a:alpha val="4190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2" name="Google Shape;342;p20"/>
            <p:cNvSpPr/>
            <p:nvPr/>
          </p:nvSpPr>
          <p:spPr>
            <a:xfrm>
              <a:off x="9560873" y="6087668"/>
              <a:ext cx="1764000" cy="372600"/>
            </a:xfrm>
            <a:prstGeom prst="roundRect">
              <a:avLst>
                <a:gd name="adj" fmla="val 50000"/>
              </a:avLst>
            </a:prstGeom>
            <a:solidFill>
              <a:srgbClr val="01E2C8"/>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pic>
        <p:nvPicPr>
          <p:cNvPr id="343" name="Google Shape;343;p20"/>
          <p:cNvPicPr preferRelativeResize="0"/>
          <p:nvPr/>
        </p:nvPicPr>
        <p:blipFill rotWithShape="1">
          <a:blip r:embed="rId2">
            <a:alphaModFix/>
          </a:blip>
          <a:srcRect b="8742"/>
          <a:stretch/>
        </p:blipFill>
        <p:spPr>
          <a:xfrm rot="-52">
            <a:off x="7977840" y="4658372"/>
            <a:ext cx="1027862" cy="485121"/>
          </a:xfrm>
          <a:prstGeom prst="rect">
            <a:avLst/>
          </a:prstGeom>
          <a:noFill/>
          <a:ln>
            <a:noFill/>
          </a:ln>
        </p:spPr>
      </p:pic>
      <p:pic>
        <p:nvPicPr>
          <p:cNvPr id="344" name="Google Shape;344;p20"/>
          <p:cNvPicPr preferRelativeResize="0"/>
          <p:nvPr/>
        </p:nvPicPr>
        <p:blipFill>
          <a:blip r:embed="rId3">
            <a:alphaModFix/>
          </a:blip>
          <a:stretch>
            <a:fillRect/>
          </a:stretch>
        </p:blipFill>
        <p:spPr>
          <a:xfrm>
            <a:off x="7367012" y="4486332"/>
            <a:ext cx="1352865" cy="657167"/>
          </a:xfrm>
          <a:prstGeom prst="rect">
            <a:avLst/>
          </a:prstGeom>
          <a:noFill/>
          <a:ln>
            <a:noFill/>
          </a:ln>
        </p:spPr>
      </p:pic>
      <p:sp>
        <p:nvSpPr>
          <p:cNvPr id="345" name="Google Shape;345;p20"/>
          <p:cNvSpPr/>
          <p:nvPr/>
        </p:nvSpPr>
        <p:spPr>
          <a:xfrm rot="-5400000">
            <a:off x="8875884" y="3240563"/>
            <a:ext cx="281100" cy="255000"/>
          </a:xfrm>
          <a:prstGeom prst="round2SameRect">
            <a:avLst>
              <a:gd name="adj1" fmla="val 50000"/>
              <a:gd name="adj2" fmla="val 0"/>
            </a:avLst>
          </a:prstGeom>
          <a:solidFill>
            <a:srgbClr val="01E2C8">
              <a:alpha val="4190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6" name="Google Shape;346;p20"/>
          <p:cNvSpPr/>
          <p:nvPr/>
        </p:nvSpPr>
        <p:spPr>
          <a:xfrm>
            <a:off x="5350622" y="4991433"/>
            <a:ext cx="982323" cy="152164"/>
          </a:xfrm>
          <a:custGeom>
            <a:avLst/>
            <a:gdLst/>
            <a:ahLst/>
            <a:cxnLst/>
            <a:rect l="l" t="t" r="r" b="b"/>
            <a:pathLst>
              <a:path w="34374" h="5326" extrusionOk="0">
                <a:moveTo>
                  <a:pt x="5326" y="0"/>
                </a:moveTo>
                <a:cubicBezTo>
                  <a:pt x="2382" y="0"/>
                  <a:pt x="0" y="2382"/>
                  <a:pt x="0" y="5326"/>
                </a:cubicBezTo>
                <a:lnTo>
                  <a:pt x="34373" y="5326"/>
                </a:lnTo>
                <a:cubicBezTo>
                  <a:pt x="34373" y="3854"/>
                  <a:pt x="33776" y="2516"/>
                  <a:pt x="32812" y="1552"/>
                </a:cubicBezTo>
                <a:cubicBezTo>
                  <a:pt x="31849" y="589"/>
                  <a:pt x="30510" y="0"/>
                  <a:pt x="29047" y="0"/>
                </a:cubicBezTo>
                <a:close/>
              </a:path>
            </a:pathLst>
          </a:custGeom>
          <a:solidFill>
            <a:srgbClr val="01E2C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347" name="Google Shape;347;p20"/>
          <p:cNvSpPr/>
          <p:nvPr/>
        </p:nvSpPr>
        <p:spPr>
          <a:xfrm>
            <a:off x="6670670" y="4991433"/>
            <a:ext cx="432406" cy="152164"/>
          </a:xfrm>
          <a:custGeom>
            <a:avLst/>
            <a:gdLst/>
            <a:ahLst/>
            <a:cxnLst/>
            <a:rect l="l" t="t" r="r" b="b"/>
            <a:pathLst>
              <a:path w="15131" h="5326" extrusionOk="0">
                <a:moveTo>
                  <a:pt x="5327" y="0"/>
                </a:moveTo>
                <a:cubicBezTo>
                  <a:pt x="2383" y="0"/>
                  <a:pt x="1" y="2382"/>
                  <a:pt x="1" y="5326"/>
                </a:cubicBezTo>
                <a:lnTo>
                  <a:pt x="15131" y="5326"/>
                </a:lnTo>
                <a:cubicBezTo>
                  <a:pt x="15131" y="3854"/>
                  <a:pt x="14533" y="2516"/>
                  <a:pt x="13570" y="1552"/>
                </a:cubicBezTo>
                <a:cubicBezTo>
                  <a:pt x="12606" y="589"/>
                  <a:pt x="11277" y="0"/>
                  <a:pt x="9805" y="0"/>
                </a:cubicBezTo>
                <a:close/>
              </a:path>
            </a:pathLst>
          </a:custGeom>
          <a:solidFill>
            <a:srgbClr val="01E2C8">
              <a:alpha val="4190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48" name="Google Shape;348;p20"/>
          <p:cNvSpPr/>
          <p:nvPr/>
        </p:nvSpPr>
        <p:spPr>
          <a:xfrm>
            <a:off x="4685570" y="1353208"/>
            <a:ext cx="4029000" cy="3277800"/>
          </a:xfrm>
          <a:prstGeom prst="roundRect">
            <a:avLst>
              <a:gd name="adj" fmla="val 2772"/>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r>
              <a:rPr lang="en" sz="1400">
                <a:solidFill>
                  <a:srgbClr val="FFFFFF"/>
                </a:solidFill>
                <a:latin typeface="Salesforce Sans"/>
                <a:ea typeface="Salesforce Sans"/>
                <a:cs typeface="Salesforce Sans"/>
                <a:sym typeface="Salesforce Sans"/>
              </a:rPr>
              <a:t> </a:t>
            </a:r>
            <a:endParaRPr sz="1400">
              <a:solidFill>
                <a:srgbClr val="FFFFFF"/>
              </a:solidFill>
              <a:latin typeface="Salesforce Sans"/>
              <a:ea typeface="Salesforce Sans"/>
              <a:cs typeface="Salesforce Sans"/>
              <a:sym typeface="Salesforce Sans"/>
            </a:endParaRPr>
          </a:p>
        </p:txBody>
      </p:sp>
      <p:sp>
        <p:nvSpPr>
          <p:cNvPr id="349" name="Google Shape;349;p20"/>
          <p:cNvSpPr/>
          <p:nvPr/>
        </p:nvSpPr>
        <p:spPr>
          <a:xfrm>
            <a:off x="436958" y="1353208"/>
            <a:ext cx="4024200" cy="3277800"/>
          </a:xfrm>
          <a:prstGeom prst="roundRect">
            <a:avLst>
              <a:gd name="adj" fmla="val 2767"/>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a:solidFill>
                <a:srgbClr val="FFFFFF"/>
              </a:solidFill>
              <a:latin typeface="Salesforce Sans"/>
              <a:ea typeface="Salesforce Sans"/>
              <a:cs typeface="Salesforce Sans"/>
              <a:sym typeface="Salesforce Sans"/>
            </a:endParaRPr>
          </a:p>
        </p:txBody>
      </p:sp>
      <p:sp>
        <p:nvSpPr>
          <p:cNvPr id="350" name="Google Shape;350;p20"/>
          <p:cNvSpPr txBox="1">
            <a:spLocks noGrp="1"/>
          </p:cNvSpPr>
          <p:nvPr>
            <p:ph type="body" idx="2"/>
          </p:nvPr>
        </p:nvSpPr>
        <p:spPr>
          <a:xfrm>
            <a:off x="681027" y="1449788"/>
            <a:ext cx="3536100" cy="2579100"/>
          </a:xfrm>
          <a:prstGeom prst="rect">
            <a:avLst/>
          </a:prstGeom>
          <a:noFill/>
          <a:ln>
            <a:noFill/>
          </a:ln>
        </p:spPr>
        <p:txBody>
          <a:bodyPr spcFirstLastPara="1" wrap="square" lIns="0" tIns="0" rIns="0" bIns="0" anchor="t" anchorCtr="0">
            <a:noAutofit/>
          </a:bodyPr>
          <a:lstStyle>
            <a:lvl1pPr marL="457200" lvl="0" indent="-228600" rtl="0">
              <a:lnSpc>
                <a:spcPct val="100000"/>
              </a:lnSpc>
              <a:spcBef>
                <a:spcPts val="800"/>
              </a:spcBef>
              <a:spcAft>
                <a:spcPts val="0"/>
              </a:spcAft>
              <a:buClr>
                <a:schemeClr val="accent1"/>
              </a:buClr>
              <a:buSzPts val="1500"/>
              <a:buNone/>
              <a:defRPr b="1">
                <a:solidFill>
                  <a:schemeClr val="accent1"/>
                </a:solidFill>
              </a:defRPr>
            </a:lvl1pPr>
            <a:lvl2pPr marL="914400" lvl="1" indent="-228600" rtl="0">
              <a:lnSpc>
                <a:spcPct val="100000"/>
              </a:lnSpc>
              <a:spcBef>
                <a:spcPts val="200"/>
              </a:spcBef>
              <a:spcAft>
                <a:spcPts val="0"/>
              </a:spcAft>
              <a:buSzPts val="1400"/>
              <a:buNone/>
              <a:defRPr>
                <a:solidFill>
                  <a:schemeClr val="accent2"/>
                </a:solidFill>
              </a:defRPr>
            </a:lvl2pPr>
            <a:lvl3pPr marL="1371600" lvl="2" indent="-228600" rtl="0">
              <a:lnSpc>
                <a:spcPct val="100000"/>
              </a:lnSpc>
              <a:spcBef>
                <a:spcPts val="500"/>
              </a:spcBef>
              <a:spcAft>
                <a:spcPts val="0"/>
              </a:spcAft>
              <a:buSzPts val="1200"/>
              <a:buNone/>
              <a:defRPr>
                <a:solidFill>
                  <a:schemeClr val="accent2"/>
                </a:solidFill>
              </a:defRPr>
            </a:lvl3pPr>
            <a:lvl4pPr marL="1828800" lvl="3" indent="-228600" rtl="0">
              <a:lnSpc>
                <a:spcPct val="100000"/>
              </a:lnSpc>
              <a:spcBef>
                <a:spcPts val="500"/>
              </a:spcBef>
              <a:spcAft>
                <a:spcPts val="0"/>
              </a:spcAft>
              <a:buSzPts val="1100"/>
              <a:buNone/>
              <a:defRPr>
                <a:solidFill>
                  <a:schemeClr val="accent2"/>
                </a:solidFill>
              </a:defRPr>
            </a:lvl4pPr>
            <a:lvl5pPr marL="2286000" lvl="4" indent="-228600" rtl="0">
              <a:lnSpc>
                <a:spcPct val="100000"/>
              </a:lnSpc>
              <a:spcBef>
                <a:spcPts val="500"/>
              </a:spcBef>
              <a:spcAft>
                <a:spcPts val="0"/>
              </a:spcAft>
              <a:buSzPts val="1500"/>
              <a:buFont typeface="Arial"/>
              <a:buNone/>
              <a:defRPr/>
            </a:lvl5pPr>
            <a:lvl6pPr marL="2743200" lvl="5" indent="-317500" rtl="0">
              <a:spcBef>
                <a:spcPts val="500"/>
              </a:spcBef>
              <a:spcAft>
                <a:spcPts val="0"/>
              </a:spcAft>
              <a:buClr>
                <a:schemeClr val="lt2"/>
              </a:buClr>
              <a:buSzPts val="1400"/>
              <a:buChar char="•"/>
              <a:defRPr/>
            </a:lvl6pPr>
            <a:lvl7pPr marL="3200400" lvl="6" indent="-317500" rtl="0">
              <a:spcBef>
                <a:spcPts val="300"/>
              </a:spcBef>
              <a:spcAft>
                <a:spcPts val="0"/>
              </a:spcAft>
              <a:buClr>
                <a:schemeClr val="lt2"/>
              </a:buClr>
              <a:buSzPts val="1400"/>
              <a:buChar char="•"/>
              <a:defRPr/>
            </a:lvl7pPr>
            <a:lvl8pPr marL="3657600" lvl="7" indent="-317500" rtl="0">
              <a:spcBef>
                <a:spcPts val="300"/>
              </a:spcBef>
              <a:spcAft>
                <a:spcPts val="0"/>
              </a:spcAft>
              <a:buClr>
                <a:schemeClr val="lt2"/>
              </a:buClr>
              <a:buSzPts val="1400"/>
              <a:buChar char="•"/>
              <a:defRPr/>
            </a:lvl8pPr>
            <a:lvl9pPr marL="4114800" lvl="8" indent="-317500" rtl="0">
              <a:spcBef>
                <a:spcPts val="300"/>
              </a:spcBef>
              <a:spcAft>
                <a:spcPts val="0"/>
              </a:spcAft>
              <a:buClr>
                <a:schemeClr val="lt2"/>
              </a:buClr>
              <a:buSzPts val="1400"/>
              <a:buChar char="•"/>
              <a:defRPr/>
            </a:lvl9pPr>
          </a:lstStyle>
          <a:p>
            <a:endParaRPr/>
          </a:p>
        </p:txBody>
      </p:sp>
      <p:sp>
        <p:nvSpPr>
          <p:cNvPr id="351" name="Google Shape;351;p20"/>
          <p:cNvSpPr txBox="1">
            <a:spLocks noGrp="1"/>
          </p:cNvSpPr>
          <p:nvPr>
            <p:ph type="body" idx="3"/>
          </p:nvPr>
        </p:nvSpPr>
        <p:spPr>
          <a:xfrm>
            <a:off x="4928530" y="1449788"/>
            <a:ext cx="3536100" cy="2579400"/>
          </a:xfrm>
          <a:prstGeom prst="rect">
            <a:avLst/>
          </a:prstGeom>
          <a:noFill/>
          <a:ln>
            <a:noFill/>
          </a:ln>
        </p:spPr>
        <p:txBody>
          <a:bodyPr spcFirstLastPara="1" wrap="square" lIns="0" tIns="0" rIns="0" bIns="0" anchor="t" anchorCtr="0">
            <a:noAutofit/>
          </a:bodyPr>
          <a:lstStyle>
            <a:lvl1pPr marL="457200" lvl="0" indent="-228600" rtl="0">
              <a:lnSpc>
                <a:spcPct val="100000"/>
              </a:lnSpc>
              <a:spcBef>
                <a:spcPts val="800"/>
              </a:spcBef>
              <a:spcAft>
                <a:spcPts val="0"/>
              </a:spcAft>
              <a:buClr>
                <a:schemeClr val="accent1"/>
              </a:buClr>
              <a:buSzPts val="1500"/>
              <a:buNone/>
              <a:defRPr b="1">
                <a:solidFill>
                  <a:schemeClr val="accent1"/>
                </a:solidFill>
              </a:defRPr>
            </a:lvl1pPr>
            <a:lvl2pPr marL="914400" lvl="1" indent="-228600" rtl="0">
              <a:lnSpc>
                <a:spcPct val="100000"/>
              </a:lnSpc>
              <a:spcBef>
                <a:spcPts val="200"/>
              </a:spcBef>
              <a:spcAft>
                <a:spcPts val="0"/>
              </a:spcAft>
              <a:buSzPts val="1400"/>
              <a:buNone/>
              <a:defRPr>
                <a:solidFill>
                  <a:schemeClr val="accent2"/>
                </a:solidFill>
              </a:defRPr>
            </a:lvl2pPr>
            <a:lvl3pPr marL="1371600" lvl="2" indent="-228600" rtl="0">
              <a:lnSpc>
                <a:spcPct val="100000"/>
              </a:lnSpc>
              <a:spcBef>
                <a:spcPts val="500"/>
              </a:spcBef>
              <a:spcAft>
                <a:spcPts val="0"/>
              </a:spcAft>
              <a:buSzPts val="1200"/>
              <a:buNone/>
              <a:defRPr>
                <a:solidFill>
                  <a:schemeClr val="accent2"/>
                </a:solidFill>
              </a:defRPr>
            </a:lvl3pPr>
            <a:lvl4pPr marL="1828800" lvl="3" indent="-228600" rtl="0">
              <a:lnSpc>
                <a:spcPct val="100000"/>
              </a:lnSpc>
              <a:spcBef>
                <a:spcPts val="500"/>
              </a:spcBef>
              <a:spcAft>
                <a:spcPts val="0"/>
              </a:spcAft>
              <a:buSzPts val="1100"/>
              <a:buNone/>
              <a:defRPr>
                <a:solidFill>
                  <a:schemeClr val="accent2"/>
                </a:solidFill>
              </a:defRPr>
            </a:lvl4pPr>
            <a:lvl5pPr marL="2286000" lvl="4" indent="-228600" rtl="0">
              <a:lnSpc>
                <a:spcPct val="100000"/>
              </a:lnSpc>
              <a:spcBef>
                <a:spcPts val="500"/>
              </a:spcBef>
              <a:spcAft>
                <a:spcPts val="0"/>
              </a:spcAft>
              <a:buSzPts val="1500"/>
              <a:buFont typeface="Arial"/>
              <a:buNone/>
              <a:defRPr/>
            </a:lvl5pPr>
            <a:lvl6pPr marL="2743200" lvl="5" indent="-317500" rtl="0">
              <a:spcBef>
                <a:spcPts val="500"/>
              </a:spcBef>
              <a:spcAft>
                <a:spcPts val="0"/>
              </a:spcAft>
              <a:buClr>
                <a:schemeClr val="lt2"/>
              </a:buClr>
              <a:buSzPts val="1400"/>
              <a:buChar char="•"/>
              <a:defRPr/>
            </a:lvl6pPr>
            <a:lvl7pPr marL="3200400" lvl="6" indent="-317500" rtl="0">
              <a:spcBef>
                <a:spcPts val="300"/>
              </a:spcBef>
              <a:spcAft>
                <a:spcPts val="0"/>
              </a:spcAft>
              <a:buClr>
                <a:schemeClr val="lt2"/>
              </a:buClr>
              <a:buSzPts val="1400"/>
              <a:buChar char="•"/>
              <a:defRPr/>
            </a:lvl7pPr>
            <a:lvl8pPr marL="3657600" lvl="7" indent="-317500" rtl="0">
              <a:spcBef>
                <a:spcPts val="300"/>
              </a:spcBef>
              <a:spcAft>
                <a:spcPts val="0"/>
              </a:spcAft>
              <a:buClr>
                <a:schemeClr val="lt2"/>
              </a:buClr>
              <a:buSzPts val="1400"/>
              <a:buChar char="•"/>
              <a:defRPr/>
            </a:lvl8pPr>
            <a:lvl9pPr marL="4114800" lvl="8" indent="-317500" rtl="0">
              <a:spcBef>
                <a:spcPts val="300"/>
              </a:spcBef>
              <a:spcAft>
                <a:spcPts val="0"/>
              </a:spcAft>
              <a:buClr>
                <a:schemeClr val="lt2"/>
              </a:buClr>
              <a:buSzPts val="1400"/>
              <a:buChar char="•"/>
              <a:defRPr/>
            </a:lvl9pPr>
          </a:lstStyle>
          <a:p>
            <a:endParaRPr/>
          </a:p>
        </p:txBody>
      </p:sp>
      <p:sp>
        <p:nvSpPr>
          <p:cNvPr id="352" name="Google Shape;352;p20"/>
          <p:cNvSpPr txBox="1">
            <a:spLocks noGrp="1"/>
          </p:cNvSpPr>
          <p:nvPr>
            <p:ph type="title"/>
          </p:nvPr>
        </p:nvSpPr>
        <p:spPr>
          <a:xfrm>
            <a:off x="428737" y="47628"/>
            <a:ext cx="77172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grpSp>
        <p:nvGrpSpPr>
          <p:cNvPr id="353" name="Google Shape;353;p20"/>
          <p:cNvGrpSpPr/>
          <p:nvPr/>
        </p:nvGrpSpPr>
        <p:grpSpPr>
          <a:xfrm>
            <a:off x="7597472" y="0"/>
            <a:ext cx="1546126" cy="1023900"/>
            <a:chOff x="10127324" y="0"/>
            <a:chExt cx="2061501" cy="1365200"/>
          </a:xfrm>
        </p:grpSpPr>
        <p:pic>
          <p:nvPicPr>
            <p:cNvPr id="354" name="Google Shape;354;p20"/>
            <p:cNvPicPr preferRelativeResize="0"/>
            <p:nvPr/>
          </p:nvPicPr>
          <p:blipFill>
            <a:blip r:embed="rId4">
              <a:alphaModFix/>
            </a:blip>
            <a:stretch>
              <a:fillRect/>
            </a:stretch>
          </p:blipFill>
          <p:spPr>
            <a:xfrm>
              <a:off x="10127324" y="601950"/>
              <a:ext cx="1365200" cy="284600"/>
            </a:xfrm>
            <a:prstGeom prst="rect">
              <a:avLst/>
            </a:prstGeom>
            <a:noFill/>
            <a:ln>
              <a:noFill/>
            </a:ln>
          </p:spPr>
        </p:pic>
        <p:pic>
          <p:nvPicPr>
            <p:cNvPr id="355" name="Google Shape;355;p20"/>
            <p:cNvPicPr preferRelativeResize="0"/>
            <p:nvPr/>
          </p:nvPicPr>
          <p:blipFill>
            <a:blip r:embed="rId5">
              <a:alphaModFix/>
            </a:blip>
            <a:stretch>
              <a:fillRect/>
            </a:stretch>
          </p:blipFill>
          <p:spPr>
            <a:xfrm>
              <a:off x="10823625" y="0"/>
              <a:ext cx="1365200" cy="1365200"/>
            </a:xfrm>
            <a:prstGeom prst="rect">
              <a:avLst/>
            </a:prstGeom>
            <a:noFill/>
            <a:ln>
              <a:noFill/>
            </a:ln>
          </p:spPr>
        </p:pic>
      </p:grpSp>
      <p:sp>
        <p:nvSpPr>
          <p:cNvPr id="356" name="Google Shape;356;p20"/>
          <p:cNvSpPr txBox="1">
            <a:spLocks noGrp="1"/>
          </p:cNvSpPr>
          <p:nvPr>
            <p:ph type="subTitle" idx="4"/>
          </p:nvPr>
        </p:nvSpPr>
        <p:spPr>
          <a:xfrm>
            <a:off x="432169" y="4919140"/>
            <a:ext cx="6315300" cy="167700"/>
          </a:xfrm>
          <a:prstGeom prst="rect">
            <a:avLst/>
          </a:prstGeom>
        </p:spPr>
        <p:txBody>
          <a:bodyPr spcFirstLastPara="1" wrap="square" lIns="0" tIns="0" rIns="0" bIns="0" anchor="b"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1 - Basic 1">
  <p:cSld name="Basic_2">
    <p:spTree>
      <p:nvGrpSpPr>
        <p:cNvPr id="1" name="Shape 18"/>
        <p:cNvGrpSpPr/>
        <p:nvPr/>
      </p:nvGrpSpPr>
      <p:grpSpPr>
        <a:xfrm>
          <a:off x="0" y="0"/>
          <a:ext cx="0" cy="0"/>
          <a:chOff x="0" y="0"/>
          <a:chExt cx="0" cy="0"/>
        </a:xfrm>
      </p:grpSpPr>
      <p:sp>
        <p:nvSpPr>
          <p:cNvPr id="19" name="Google Shape;19;p3"/>
          <p:cNvSpPr/>
          <p:nvPr/>
        </p:nvSpPr>
        <p:spPr>
          <a:xfrm>
            <a:off x="8785819" y="4304700"/>
            <a:ext cx="205800" cy="838800"/>
          </a:xfrm>
          <a:prstGeom prst="round2SameRect">
            <a:avLst>
              <a:gd name="adj1" fmla="val 13713"/>
              <a:gd name="adj2" fmla="val 0"/>
            </a:avLst>
          </a:prstGeom>
          <a:solidFill>
            <a:srgbClr val="BEC7F6">
              <a:alpha val="6257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20" name="Google Shape;20;p3"/>
          <p:cNvSpPr/>
          <p:nvPr/>
        </p:nvSpPr>
        <p:spPr>
          <a:xfrm>
            <a:off x="8545513" y="4520606"/>
            <a:ext cx="205800" cy="623100"/>
          </a:xfrm>
          <a:prstGeom prst="round2SameRect">
            <a:avLst>
              <a:gd name="adj1" fmla="val 13375"/>
              <a:gd name="adj2" fmla="val 0"/>
            </a:avLst>
          </a:prstGeom>
          <a:solidFill>
            <a:srgbClr val="BEC7F6"/>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21" name="Google Shape;21;p3"/>
          <p:cNvSpPr/>
          <p:nvPr/>
        </p:nvSpPr>
        <p:spPr>
          <a:xfrm>
            <a:off x="8305375" y="4174950"/>
            <a:ext cx="205800" cy="968700"/>
          </a:xfrm>
          <a:prstGeom prst="round2SameRect">
            <a:avLst>
              <a:gd name="adj1" fmla="val 14998"/>
              <a:gd name="adj2" fmla="val 0"/>
            </a:avLst>
          </a:prstGeom>
          <a:solidFill>
            <a:srgbClr val="BEC7F6">
              <a:alpha val="6257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22" name="Google Shape;22;p3"/>
          <p:cNvSpPr/>
          <p:nvPr/>
        </p:nvSpPr>
        <p:spPr>
          <a:xfrm>
            <a:off x="8065238" y="4791038"/>
            <a:ext cx="205800" cy="352500"/>
          </a:xfrm>
          <a:prstGeom prst="round2SameRect">
            <a:avLst>
              <a:gd name="adj1" fmla="val 15682"/>
              <a:gd name="adj2" fmla="val 0"/>
            </a:avLst>
          </a:prstGeom>
          <a:solidFill>
            <a:srgbClr val="BEC7F6"/>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23" name="Google Shape;23;p3"/>
          <p:cNvSpPr/>
          <p:nvPr/>
        </p:nvSpPr>
        <p:spPr>
          <a:xfrm rot="-5400000">
            <a:off x="8713526" y="4713300"/>
            <a:ext cx="742800" cy="117600"/>
          </a:xfrm>
          <a:prstGeom prst="round1Rect">
            <a:avLst>
              <a:gd name="adj" fmla="val 23008"/>
            </a:avLst>
          </a:prstGeom>
          <a:solidFill>
            <a:srgbClr val="BEC7F6"/>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pic>
        <p:nvPicPr>
          <p:cNvPr id="24" name="Google Shape;24;p3"/>
          <p:cNvPicPr preferRelativeResize="0"/>
          <p:nvPr/>
        </p:nvPicPr>
        <p:blipFill rotWithShape="1">
          <a:blip r:embed="rId2">
            <a:alphaModFix/>
          </a:blip>
          <a:srcRect r="27262" b="16492"/>
          <a:stretch/>
        </p:blipFill>
        <p:spPr>
          <a:xfrm>
            <a:off x="8447969" y="4750688"/>
            <a:ext cx="696033" cy="392813"/>
          </a:xfrm>
          <a:prstGeom prst="rect">
            <a:avLst/>
          </a:prstGeom>
          <a:noFill/>
          <a:ln>
            <a:noFill/>
          </a:ln>
        </p:spPr>
      </p:pic>
      <p:sp>
        <p:nvSpPr>
          <p:cNvPr id="25" name="Google Shape;25;p3"/>
          <p:cNvSpPr txBox="1">
            <a:spLocks noGrp="1"/>
          </p:cNvSpPr>
          <p:nvPr>
            <p:ph type="title"/>
          </p:nvPr>
        </p:nvSpPr>
        <p:spPr>
          <a:xfrm>
            <a:off x="428737" y="49650"/>
            <a:ext cx="67383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6" name="Google Shape;26;p3"/>
          <p:cNvSpPr txBox="1">
            <a:spLocks noGrp="1"/>
          </p:cNvSpPr>
          <p:nvPr>
            <p:ph type="body" idx="1"/>
          </p:nvPr>
        </p:nvSpPr>
        <p:spPr>
          <a:xfrm>
            <a:off x="428737" y="1216230"/>
            <a:ext cx="8286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Clr>
                <a:schemeClr val="accent2"/>
              </a:buClr>
              <a:buSzPts val="1500"/>
              <a:buNone/>
              <a:defRPr>
                <a:solidFill>
                  <a:schemeClr val="accent2"/>
                </a:solidFill>
              </a:defRPr>
            </a:lvl1pPr>
            <a:lvl2pPr marL="914400" lvl="1" indent="-317500" algn="l" rtl="0">
              <a:lnSpc>
                <a:spcPct val="100000"/>
              </a:lnSpc>
              <a:spcBef>
                <a:spcPts val="200"/>
              </a:spcBef>
              <a:spcAft>
                <a:spcPts val="0"/>
              </a:spcAft>
              <a:buClr>
                <a:schemeClr val="accent2"/>
              </a:buClr>
              <a:buSzPts val="1400"/>
              <a:buChar char="•"/>
              <a:defRPr>
                <a:solidFill>
                  <a:schemeClr val="accent2"/>
                </a:solidFill>
              </a:defRPr>
            </a:lvl2pPr>
            <a:lvl3pPr marL="1371600" lvl="2" indent="-304800" algn="l" rtl="0">
              <a:lnSpc>
                <a:spcPct val="100000"/>
              </a:lnSpc>
              <a:spcBef>
                <a:spcPts val="500"/>
              </a:spcBef>
              <a:spcAft>
                <a:spcPts val="0"/>
              </a:spcAft>
              <a:buClr>
                <a:schemeClr val="accent2"/>
              </a:buClr>
              <a:buSzPts val="1200"/>
              <a:buChar char="•"/>
              <a:defRPr>
                <a:solidFill>
                  <a:schemeClr val="accent2"/>
                </a:solidFill>
              </a:defRPr>
            </a:lvl3pPr>
            <a:lvl4pPr marL="1828800" lvl="3" indent="-298450" algn="l" rtl="0">
              <a:lnSpc>
                <a:spcPct val="100000"/>
              </a:lnSpc>
              <a:spcBef>
                <a:spcPts val="500"/>
              </a:spcBef>
              <a:spcAft>
                <a:spcPts val="0"/>
              </a:spcAft>
              <a:buClr>
                <a:schemeClr val="accent2"/>
              </a:buClr>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grpSp>
        <p:nvGrpSpPr>
          <p:cNvPr id="27" name="Google Shape;27;p3"/>
          <p:cNvGrpSpPr/>
          <p:nvPr/>
        </p:nvGrpSpPr>
        <p:grpSpPr>
          <a:xfrm>
            <a:off x="7597472" y="0"/>
            <a:ext cx="1546126" cy="1023900"/>
            <a:chOff x="10127324" y="0"/>
            <a:chExt cx="2061501" cy="1365200"/>
          </a:xfrm>
        </p:grpSpPr>
        <p:pic>
          <p:nvPicPr>
            <p:cNvPr id="28" name="Google Shape;28;p3"/>
            <p:cNvPicPr preferRelativeResize="0"/>
            <p:nvPr/>
          </p:nvPicPr>
          <p:blipFill>
            <a:blip r:embed="rId3">
              <a:alphaModFix/>
            </a:blip>
            <a:stretch>
              <a:fillRect/>
            </a:stretch>
          </p:blipFill>
          <p:spPr>
            <a:xfrm>
              <a:off x="10127324" y="601950"/>
              <a:ext cx="1365200" cy="284600"/>
            </a:xfrm>
            <a:prstGeom prst="rect">
              <a:avLst/>
            </a:prstGeom>
            <a:noFill/>
            <a:ln>
              <a:noFill/>
            </a:ln>
          </p:spPr>
        </p:pic>
        <p:pic>
          <p:nvPicPr>
            <p:cNvPr id="29" name="Google Shape;29;p3"/>
            <p:cNvPicPr preferRelativeResize="0"/>
            <p:nvPr/>
          </p:nvPicPr>
          <p:blipFill>
            <a:blip r:embed="rId4">
              <a:alphaModFix/>
            </a:blip>
            <a:stretch>
              <a:fillRect/>
            </a:stretch>
          </p:blipFill>
          <p:spPr>
            <a:xfrm>
              <a:off x="10823625" y="0"/>
              <a:ext cx="1365200" cy="1365200"/>
            </a:xfrm>
            <a:prstGeom prst="rect">
              <a:avLst/>
            </a:prstGeom>
            <a:noFill/>
            <a:ln>
              <a:noFill/>
            </a:ln>
          </p:spPr>
        </p:pic>
      </p:grpSp>
      <p:sp>
        <p:nvSpPr>
          <p:cNvPr id="30" name="Google Shape;30;p3"/>
          <p:cNvSpPr txBox="1">
            <a:spLocks noGrp="1"/>
          </p:cNvSpPr>
          <p:nvPr>
            <p:ph type="subTitle" idx="2"/>
          </p:nvPr>
        </p:nvSpPr>
        <p:spPr>
          <a:xfrm>
            <a:off x="432169" y="4919140"/>
            <a:ext cx="6315300" cy="167700"/>
          </a:xfrm>
          <a:prstGeom prst="rect">
            <a:avLst/>
          </a:prstGeom>
        </p:spPr>
        <p:txBody>
          <a:bodyPr spcFirstLastPara="1" wrap="square" lIns="0" tIns="0" rIns="0" bIns="0" anchor="b"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sp>
        <p:nvSpPr>
          <p:cNvPr id="31" name="Google Shape;31;p3"/>
          <p:cNvSpPr txBox="1">
            <a:spLocks noGrp="1"/>
          </p:cNvSpPr>
          <p:nvPr>
            <p:ph type="body" idx="3"/>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G4 - Cards - 3-Up">
  <p:cSld name="Cards - 3-Up">
    <p:spTree>
      <p:nvGrpSpPr>
        <p:cNvPr id="1" name="Shape 357"/>
        <p:cNvGrpSpPr/>
        <p:nvPr/>
      </p:nvGrpSpPr>
      <p:grpSpPr>
        <a:xfrm>
          <a:off x="0" y="0"/>
          <a:ext cx="0" cy="0"/>
          <a:chOff x="0" y="0"/>
          <a:chExt cx="0" cy="0"/>
        </a:xfrm>
      </p:grpSpPr>
      <p:sp>
        <p:nvSpPr>
          <p:cNvPr id="358" name="Google Shape;358;p21"/>
          <p:cNvSpPr/>
          <p:nvPr/>
        </p:nvSpPr>
        <p:spPr>
          <a:xfrm>
            <a:off x="8483768" y="4110255"/>
            <a:ext cx="632700" cy="279600"/>
          </a:xfrm>
          <a:prstGeom prst="roundRect">
            <a:avLst>
              <a:gd name="adj" fmla="val 50000"/>
            </a:avLst>
          </a:prstGeom>
          <a:solidFill>
            <a:srgbClr val="01E2C8"/>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359" name="Google Shape;359;p21"/>
          <p:cNvSpPr/>
          <p:nvPr/>
        </p:nvSpPr>
        <p:spPr>
          <a:xfrm>
            <a:off x="7840756" y="3669710"/>
            <a:ext cx="1115400" cy="279600"/>
          </a:xfrm>
          <a:prstGeom prst="roundRect">
            <a:avLst>
              <a:gd name="adj" fmla="val 50000"/>
            </a:avLst>
          </a:prstGeom>
          <a:solidFill>
            <a:srgbClr val="01E2C8">
              <a:alpha val="4190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grpSp>
        <p:nvGrpSpPr>
          <p:cNvPr id="360" name="Google Shape;360;p21"/>
          <p:cNvGrpSpPr/>
          <p:nvPr/>
        </p:nvGrpSpPr>
        <p:grpSpPr>
          <a:xfrm>
            <a:off x="6079414" y="4550794"/>
            <a:ext cx="2416505" cy="279450"/>
            <a:chOff x="8103725" y="6087668"/>
            <a:chExt cx="3221148" cy="372600"/>
          </a:xfrm>
        </p:grpSpPr>
        <p:sp>
          <p:nvSpPr>
            <p:cNvPr id="361" name="Google Shape;361;p21"/>
            <p:cNvSpPr/>
            <p:nvPr/>
          </p:nvSpPr>
          <p:spPr>
            <a:xfrm>
              <a:off x="8103725" y="6087668"/>
              <a:ext cx="951000" cy="372600"/>
            </a:xfrm>
            <a:prstGeom prst="roundRect">
              <a:avLst>
                <a:gd name="adj" fmla="val 50000"/>
              </a:avLst>
            </a:prstGeom>
            <a:solidFill>
              <a:srgbClr val="01E2C8">
                <a:alpha val="4190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62" name="Google Shape;362;p21"/>
            <p:cNvSpPr/>
            <p:nvPr/>
          </p:nvSpPr>
          <p:spPr>
            <a:xfrm>
              <a:off x="9560873" y="6087668"/>
              <a:ext cx="1764000" cy="372600"/>
            </a:xfrm>
            <a:prstGeom prst="roundRect">
              <a:avLst>
                <a:gd name="adj" fmla="val 50000"/>
              </a:avLst>
            </a:prstGeom>
            <a:solidFill>
              <a:srgbClr val="01E2C8"/>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pic>
        <p:nvPicPr>
          <p:cNvPr id="363" name="Google Shape;363;p21"/>
          <p:cNvPicPr preferRelativeResize="0"/>
          <p:nvPr/>
        </p:nvPicPr>
        <p:blipFill rotWithShape="1">
          <a:blip r:embed="rId2">
            <a:alphaModFix/>
          </a:blip>
          <a:srcRect b="8742"/>
          <a:stretch/>
        </p:blipFill>
        <p:spPr>
          <a:xfrm rot="-52">
            <a:off x="7977840" y="4658372"/>
            <a:ext cx="1027862" cy="485121"/>
          </a:xfrm>
          <a:prstGeom prst="rect">
            <a:avLst/>
          </a:prstGeom>
          <a:noFill/>
          <a:ln>
            <a:noFill/>
          </a:ln>
        </p:spPr>
      </p:pic>
      <p:pic>
        <p:nvPicPr>
          <p:cNvPr id="364" name="Google Shape;364;p21"/>
          <p:cNvPicPr preferRelativeResize="0"/>
          <p:nvPr/>
        </p:nvPicPr>
        <p:blipFill>
          <a:blip r:embed="rId3">
            <a:alphaModFix/>
          </a:blip>
          <a:stretch>
            <a:fillRect/>
          </a:stretch>
        </p:blipFill>
        <p:spPr>
          <a:xfrm>
            <a:off x="7367012" y="4486332"/>
            <a:ext cx="1352865" cy="657167"/>
          </a:xfrm>
          <a:prstGeom prst="rect">
            <a:avLst/>
          </a:prstGeom>
          <a:noFill/>
          <a:ln>
            <a:noFill/>
          </a:ln>
        </p:spPr>
      </p:pic>
      <p:sp>
        <p:nvSpPr>
          <p:cNvPr id="365" name="Google Shape;365;p21"/>
          <p:cNvSpPr/>
          <p:nvPr/>
        </p:nvSpPr>
        <p:spPr>
          <a:xfrm rot="-5400000">
            <a:off x="8875884" y="3240563"/>
            <a:ext cx="281100" cy="255000"/>
          </a:xfrm>
          <a:prstGeom prst="round2SameRect">
            <a:avLst>
              <a:gd name="adj1" fmla="val 50000"/>
              <a:gd name="adj2" fmla="val 0"/>
            </a:avLst>
          </a:prstGeom>
          <a:solidFill>
            <a:srgbClr val="01E2C8">
              <a:alpha val="4190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66" name="Google Shape;366;p21"/>
          <p:cNvSpPr/>
          <p:nvPr/>
        </p:nvSpPr>
        <p:spPr>
          <a:xfrm>
            <a:off x="5350622" y="4991433"/>
            <a:ext cx="982323" cy="152164"/>
          </a:xfrm>
          <a:custGeom>
            <a:avLst/>
            <a:gdLst/>
            <a:ahLst/>
            <a:cxnLst/>
            <a:rect l="l" t="t" r="r" b="b"/>
            <a:pathLst>
              <a:path w="34374" h="5326" extrusionOk="0">
                <a:moveTo>
                  <a:pt x="5326" y="0"/>
                </a:moveTo>
                <a:cubicBezTo>
                  <a:pt x="2382" y="0"/>
                  <a:pt x="0" y="2382"/>
                  <a:pt x="0" y="5326"/>
                </a:cubicBezTo>
                <a:lnTo>
                  <a:pt x="34373" y="5326"/>
                </a:lnTo>
                <a:cubicBezTo>
                  <a:pt x="34373" y="3854"/>
                  <a:pt x="33776" y="2516"/>
                  <a:pt x="32812" y="1552"/>
                </a:cubicBezTo>
                <a:cubicBezTo>
                  <a:pt x="31849" y="589"/>
                  <a:pt x="30510" y="0"/>
                  <a:pt x="29047" y="0"/>
                </a:cubicBezTo>
                <a:close/>
              </a:path>
            </a:pathLst>
          </a:custGeom>
          <a:solidFill>
            <a:srgbClr val="01E2C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367" name="Google Shape;367;p21"/>
          <p:cNvSpPr/>
          <p:nvPr/>
        </p:nvSpPr>
        <p:spPr>
          <a:xfrm>
            <a:off x="6670670" y="4991433"/>
            <a:ext cx="432406" cy="152164"/>
          </a:xfrm>
          <a:custGeom>
            <a:avLst/>
            <a:gdLst/>
            <a:ahLst/>
            <a:cxnLst/>
            <a:rect l="l" t="t" r="r" b="b"/>
            <a:pathLst>
              <a:path w="15131" h="5326" extrusionOk="0">
                <a:moveTo>
                  <a:pt x="5327" y="0"/>
                </a:moveTo>
                <a:cubicBezTo>
                  <a:pt x="2383" y="0"/>
                  <a:pt x="1" y="2382"/>
                  <a:pt x="1" y="5326"/>
                </a:cubicBezTo>
                <a:lnTo>
                  <a:pt x="15131" y="5326"/>
                </a:lnTo>
                <a:cubicBezTo>
                  <a:pt x="15131" y="3854"/>
                  <a:pt x="14533" y="2516"/>
                  <a:pt x="13570" y="1552"/>
                </a:cubicBezTo>
                <a:cubicBezTo>
                  <a:pt x="12606" y="589"/>
                  <a:pt x="11277" y="0"/>
                  <a:pt x="9805" y="0"/>
                </a:cubicBezTo>
                <a:close/>
              </a:path>
            </a:pathLst>
          </a:custGeom>
          <a:solidFill>
            <a:srgbClr val="01E2C8">
              <a:alpha val="4190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68" name="Google Shape;368;p21"/>
          <p:cNvSpPr/>
          <p:nvPr/>
        </p:nvSpPr>
        <p:spPr>
          <a:xfrm>
            <a:off x="3259274" y="1349399"/>
            <a:ext cx="2609100" cy="3278100"/>
          </a:xfrm>
          <a:prstGeom prst="roundRect">
            <a:avLst>
              <a:gd name="adj" fmla="val 3650"/>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a:solidFill>
                <a:schemeClr val="accent2"/>
              </a:solidFill>
              <a:latin typeface="Salesforce Sans"/>
              <a:ea typeface="Salesforce Sans"/>
              <a:cs typeface="Salesforce Sans"/>
              <a:sym typeface="Salesforce Sans"/>
            </a:endParaRPr>
          </a:p>
        </p:txBody>
      </p:sp>
      <p:sp>
        <p:nvSpPr>
          <p:cNvPr id="369" name="Google Shape;369;p21"/>
          <p:cNvSpPr/>
          <p:nvPr/>
        </p:nvSpPr>
        <p:spPr>
          <a:xfrm>
            <a:off x="6087806" y="1349399"/>
            <a:ext cx="2626500" cy="3278100"/>
          </a:xfrm>
          <a:prstGeom prst="roundRect">
            <a:avLst>
              <a:gd name="adj" fmla="val 3650"/>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a:solidFill>
                <a:srgbClr val="FFFFFF"/>
              </a:solidFill>
              <a:latin typeface="Salesforce Sans"/>
              <a:ea typeface="Salesforce Sans"/>
              <a:cs typeface="Salesforce Sans"/>
              <a:sym typeface="Salesforce Sans"/>
            </a:endParaRPr>
          </a:p>
        </p:txBody>
      </p:sp>
      <p:sp>
        <p:nvSpPr>
          <p:cNvPr id="370" name="Google Shape;370;p21"/>
          <p:cNvSpPr/>
          <p:nvPr/>
        </p:nvSpPr>
        <p:spPr>
          <a:xfrm>
            <a:off x="436819" y="1349399"/>
            <a:ext cx="2606100" cy="3278100"/>
          </a:xfrm>
          <a:prstGeom prst="roundRect">
            <a:avLst>
              <a:gd name="adj" fmla="val 3650"/>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a:solidFill>
                <a:srgbClr val="FFFFFF"/>
              </a:solidFill>
              <a:latin typeface="Salesforce Sans"/>
              <a:ea typeface="Salesforce Sans"/>
              <a:cs typeface="Salesforce Sans"/>
              <a:sym typeface="Salesforce Sans"/>
            </a:endParaRPr>
          </a:p>
        </p:txBody>
      </p:sp>
      <p:sp>
        <p:nvSpPr>
          <p:cNvPr id="371" name="Google Shape;371;p21"/>
          <p:cNvSpPr txBox="1">
            <a:spLocks noGrp="1"/>
          </p:cNvSpPr>
          <p:nvPr>
            <p:ph type="body" idx="1"/>
          </p:nvPr>
        </p:nvSpPr>
        <p:spPr>
          <a:xfrm>
            <a:off x="678570" y="1449788"/>
            <a:ext cx="2119200" cy="2579100"/>
          </a:xfrm>
          <a:prstGeom prst="rect">
            <a:avLst/>
          </a:prstGeom>
          <a:noFill/>
          <a:ln>
            <a:noFill/>
          </a:ln>
        </p:spPr>
        <p:txBody>
          <a:bodyPr spcFirstLastPara="1" wrap="square" lIns="0" tIns="0" rIns="0" bIns="0" anchor="t" anchorCtr="0">
            <a:noAutofit/>
          </a:bodyPr>
          <a:lstStyle>
            <a:lvl1pPr marL="457200" lvl="0" indent="-228600" rtl="0">
              <a:lnSpc>
                <a:spcPct val="100000"/>
              </a:lnSpc>
              <a:spcBef>
                <a:spcPts val="800"/>
              </a:spcBef>
              <a:spcAft>
                <a:spcPts val="0"/>
              </a:spcAft>
              <a:buClr>
                <a:schemeClr val="accent1"/>
              </a:buClr>
              <a:buSzPts val="1500"/>
              <a:buNone/>
              <a:defRPr b="1">
                <a:solidFill>
                  <a:schemeClr val="accent1"/>
                </a:solidFill>
              </a:defRPr>
            </a:lvl1pPr>
            <a:lvl2pPr marL="914400" lvl="1" indent="-228600" rtl="0">
              <a:lnSpc>
                <a:spcPct val="100000"/>
              </a:lnSpc>
              <a:spcBef>
                <a:spcPts val="200"/>
              </a:spcBef>
              <a:spcAft>
                <a:spcPts val="0"/>
              </a:spcAft>
              <a:buSzPts val="1400"/>
              <a:buNone/>
              <a:defRPr>
                <a:solidFill>
                  <a:schemeClr val="accent2"/>
                </a:solidFill>
              </a:defRPr>
            </a:lvl2pPr>
            <a:lvl3pPr marL="1371600" lvl="2" indent="-228600" rtl="0">
              <a:lnSpc>
                <a:spcPct val="100000"/>
              </a:lnSpc>
              <a:spcBef>
                <a:spcPts val="500"/>
              </a:spcBef>
              <a:spcAft>
                <a:spcPts val="0"/>
              </a:spcAft>
              <a:buSzPts val="1200"/>
              <a:buNone/>
              <a:defRPr>
                <a:solidFill>
                  <a:schemeClr val="accent2"/>
                </a:solidFill>
              </a:defRPr>
            </a:lvl3pPr>
            <a:lvl4pPr marL="1828800" lvl="3" indent="-228600" rtl="0">
              <a:lnSpc>
                <a:spcPct val="100000"/>
              </a:lnSpc>
              <a:spcBef>
                <a:spcPts val="500"/>
              </a:spcBef>
              <a:spcAft>
                <a:spcPts val="0"/>
              </a:spcAft>
              <a:buSzPts val="1100"/>
              <a:buNone/>
              <a:defRPr>
                <a:solidFill>
                  <a:schemeClr val="accent2"/>
                </a:solidFill>
              </a:defRPr>
            </a:lvl4pPr>
            <a:lvl5pPr marL="2286000" lvl="4" indent="-228600" rtl="0">
              <a:lnSpc>
                <a:spcPct val="100000"/>
              </a:lnSpc>
              <a:spcBef>
                <a:spcPts val="500"/>
              </a:spcBef>
              <a:spcAft>
                <a:spcPts val="0"/>
              </a:spcAft>
              <a:buSzPts val="1500"/>
              <a:buFont typeface="Arial"/>
              <a:buNone/>
              <a:defRPr/>
            </a:lvl5pPr>
            <a:lvl6pPr marL="2743200" lvl="5" indent="-317500" rtl="0">
              <a:spcBef>
                <a:spcPts val="500"/>
              </a:spcBef>
              <a:spcAft>
                <a:spcPts val="0"/>
              </a:spcAft>
              <a:buClr>
                <a:schemeClr val="lt2"/>
              </a:buClr>
              <a:buSzPts val="1400"/>
              <a:buChar char="•"/>
              <a:defRPr/>
            </a:lvl6pPr>
            <a:lvl7pPr marL="3200400" lvl="6" indent="-317500" rtl="0">
              <a:spcBef>
                <a:spcPts val="300"/>
              </a:spcBef>
              <a:spcAft>
                <a:spcPts val="0"/>
              </a:spcAft>
              <a:buClr>
                <a:schemeClr val="lt2"/>
              </a:buClr>
              <a:buSzPts val="1400"/>
              <a:buChar char="•"/>
              <a:defRPr/>
            </a:lvl7pPr>
            <a:lvl8pPr marL="3657600" lvl="7" indent="-317500" rtl="0">
              <a:spcBef>
                <a:spcPts val="300"/>
              </a:spcBef>
              <a:spcAft>
                <a:spcPts val="0"/>
              </a:spcAft>
              <a:buClr>
                <a:schemeClr val="lt2"/>
              </a:buClr>
              <a:buSzPts val="1400"/>
              <a:buChar char="•"/>
              <a:defRPr/>
            </a:lvl8pPr>
            <a:lvl9pPr marL="4114800" lvl="8" indent="-317500" rtl="0">
              <a:spcBef>
                <a:spcPts val="300"/>
              </a:spcBef>
              <a:spcAft>
                <a:spcPts val="0"/>
              </a:spcAft>
              <a:buClr>
                <a:schemeClr val="lt2"/>
              </a:buClr>
              <a:buSzPts val="1400"/>
              <a:buChar char="•"/>
              <a:defRPr/>
            </a:lvl9pPr>
          </a:lstStyle>
          <a:p>
            <a:endParaRPr/>
          </a:p>
        </p:txBody>
      </p:sp>
      <p:sp>
        <p:nvSpPr>
          <p:cNvPr id="372" name="Google Shape;372;p21"/>
          <p:cNvSpPr txBox="1">
            <a:spLocks noGrp="1"/>
          </p:cNvSpPr>
          <p:nvPr>
            <p:ph type="body" idx="2"/>
          </p:nvPr>
        </p:nvSpPr>
        <p:spPr>
          <a:xfrm>
            <a:off x="3519223" y="1449788"/>
            <a:ext cx="2119200" cy="2579400"/>
          </a:xfrm>
          <a:prstGeom prst="rect">
            <a:avLst/>
          </a:prstGeom>
          <a:noFill/>
          <a:ln>
            <a:noFill/>
          </a:ln>
        </p:spPr>
        <p:txBody>
          <a:bodyPr spcFirstLastPara="1" wrap="square" lIns="0" tIns="0" rIns="0" bIns="0" anchor="t" anchorCtr="0">
            <a:noAutofit/>
          </a:bodyPr>
          <a:lstStyle>
            <a:lvl1pPr marL="457200" lvl="0" indent="-228600" rtl="0">
              <a:lnSpc>
                <a:spcPct val="100000"/>
              </a:lnSpc>
              <a:spcBef>
                <a:spcPts val="800"/>
              </a:spcBef>
              <a:spcAft>
                <a:spcPts val="0"/>
              </a:spcAft>
              <a:buClr>
                <a:schemeClr val="accent1"/>
              </a:buClr>
              <a:buSzPts val="1500"/>
              <a:buNone/>
              <a:defRPr b="1">
                <a:solidFill>
                  <a:schemeClr val="accent1"/>
                </a:solidFill>
              </a:defRPr>
            </a:lvl1pPr>
            <a:lvl2pPr marL="914400" lvl="1" indent="-228600" rtl="0">
              <a:lnSpc>
                <a:spcPct val="100000"/>
              </a:lnSpc>
              <a:spcBef>
                <a:spcPts val="200"/>
              </a:spcBef>
              <a:spcAft>
                <a:spcPts val="0"/>
              </a:spcAft>
              <a:buSzPts val="1400"/>
              <a:buNone/>
              <a:defRPr>
                <a:solidFill>
                  <a:schemeClr val="accent2"/>
                </a:solidFill>
              </a:defRPr>
            </a:lvl2pPr>
            <a:lvl3pPr marL="1371600" lvl="2" indent="-228600" rtl="0">
              <a:lnSpc>
                <a:spcPct val="100000"/>
              </a:lnSpc>
              <a:spcBef>
                <a:spcPts val="500"/>
              </a:spcBef>
              <a:spcAft>
                <a:spcPts val="0"/>
              </a:spcAft>
              <a:buSzPts val="1200"/>
              <a:buNone/>
              <a:defRPr>
                <a:solidFill>
                  <a:schemeClr val="accent2"/>
                </a:solidFill>
              </a:defRPr>
            </a:lvl3pPr>
            <a:lvl4pPr marL="1828800" lvl="3" indent="-228600" rtl="0">
              <a:lnSpc>
                <a:spcPct val="100000"/>
              </a:lnSpc>
              <a:spcBef>
                <a:spcPts val="500"/>
              </a:spcBef>
              <a:spcAft>
                <a:spcPts val="0"/>
              </a:spcAft>
              <a:buSzPts val="1100"/>
              <a:buNone/>
              <a:defRPr>
                <a:solidFill>
                  <a:schemeClr val="accent2"/>
                </a:solidFill>
              </a:defRPr>
            </a:lvl4pPr>
            <a:lvl5pPr marL="2286000" lvl="4" indent="-228600" rtl="0">
              <a:lnSpc>
                <a:spcPct val="100000"/>
              </a:lnSpc>
              <a:spcBef>
                <a:spcPts val="500"/>
              </a:spcBef>
              <a:spcAft>
                <a:spcPts val="0"/>
              </a:spcAft>
              <a:buSzPts val="1500"/>
              <a:buFont typeface="Arial"/>
              <a:buNone/>
              <a:defRPr/>
            </a:lvl5pPr>
            <a:lvl6pPr marL="2743200" lvl="5" indent="-317500" rtl="0">
              <a:spcBef>
                <a:spcPts val="500"/>
              </a:spcBef>
              <a:spcAft>
                <a:spcPts val="0"/>
              </a:spcAft>
              <a:buClr>
                <a:schemeClr val="lt2"/>
              </a:buClr>
              <a:buSzPts val="1400"/>
              <a:buChar char="•"/>
              <a:defRPr/>
            </a:lvl6pPr>
            <a:lvl7pPr marL="3200400" lvl="6" indent="-317500" rtl="0">
              <a:spcBef>
                <a:spcPts val="300"/>
              </a:spcBef>
              <a:spcAft>
                <a:spcPts val="0"/>
              </a:spcAft>
              <a:buClr>
                <a:schemeClr val="lt2"/>
              </a:buClr>
              <a:buSzPts val="1400"/>
              <a:buChar char="•"/>
              <a:defRPr/>
            </a:lvl7pPr>
            <a:lvl8pPr marL="3657600" lvl="7" indent="-317500" rtl="0">
              <a:spcBef>
                <a:spcPts val="300"/>
              </a:spcBef>
              <a:spcAft>
                <a:spcPts val="0"/>
              </a:spcAft>
              <a:buClr>
                <a:schemeClr val="lt2"/>
              </a:buClr>
              <a:buSzPts val="1400"/>
              <a:buChar char="•"/>
              <a:defRPr/>
            </a:lvl8pPr>
            <a:lvl9pPr marL="4114800" lvl="8" indent="-317500" rtl="0">
              <a:spcBef>
                <a:spcPts val="300"/>
              </a:spcBef>
              <a:spcAft>
                <a:spcPts val="0"/>
              </a:spcAft>
              <a:buClr>
                <a:schemeClr val="lt2"/>
              </a:buClr>
              <a:buSzPts val="1400"/>
              <a:buChar char="•"/>
              <a:defRPr/>
            </a:lvl9pPr>
          </a:lstStyle>
          <a:p>
            <a:endParaRPr/>
          </a:p>
        </p:txBody>
      </p:sp>
      <p:sp>
        <p:nvSpPr>
          <p:cNvPr id="373" name="Google Shape;373;p21"/>
          <p:cNvSpPr txBox="1">
            <a:spLocks noGrp="1"/>
          </p:cNvSpPr>
          <p:nvPr>
            <p:ph type="body" idx="3"/>
          </p:nvPr>
        </p:nvSpPr>
        <p:spPr>
          <a:xfrm>
            <a:off x="6346897" y="1449788"/>
            <a:ext cx="2119200" cy="2579400"/>
          </a:xfrm>
          <a:prstGeom prst="rect">
            <a:avLst/>
          </a:prstGeom>
          <a:noFill/>
          <a:ln>
            <a:noFill/>
          </a:ln>
        </p:spPr>
        <p:txBody>
          <a:bodyPr spcFirstLastPara="1" wrap="square" lIns="0" tIns="0" rIns="0" bIns="0" anchor="t" anchorCtr="0">
            <a:noAutofit/>
          </a:bodyPr>
          <a:lstStyle>
            <a:lvl1pPr marL="457200" lvl="0" indent="-228600" rtl="0">
              <a:lnSpc>
                <a:spcPct val="100000"/>
              </a:lnSpc>
              <a:spcBef>
                <a:spcPts val="800"/>
              </a:spcBef>
              <a:spcAft>
                <a:spcPts val="0"/>
              </a:spcAft>
              <a:buClr>
                <a:schemeClr val="accent1"/>
              </a:buClr>
              <a:buSzPts val="1500"/>
              <a:buNone/>
              <a:defRPr b="1">
                <a:solidFill>
                  <a:schemeClr val="accent1"/>
                </a:solidFill>
              </a:defRPr>
            </a:lvl1pPr>
            <a:lvl2pPr marL="914400" lvl="1" indent="-228600" rtl="0">
              <a:lnSpc>
                <a:spcPct val="100000"/>
              </a:lnSpc>
              <a:spcBef>
                <a:spcPts val="200"/>
              </a:spcBef>
              <a:spcAft>
                <a:spcPts val="0"/>
              </a:spcAft>
              <a:buSzPts val="1400"/>
              <a:buNone/>
              <a:defRPr>
                <a:solidFill>
                  <a:schemeClr val="accent2"/>
                </a:solidFill>
              </a:defRPr>
            </a:lvl2pPr>
            <a:lvl3pPr marL="1371600" lvl="2" indent="-228600" rtl="0">
              <a:lnSpc>
                <a:spcPct val="100000"/>
              </a:lnSpc>
              <a:spcBef>
                <a:spcPts val="500"/>
              </a:spcBef>
              <a:spcAft>
                <a:spcPts val="0"/>
              </a:spcAft>
              <a:buSzPts val="1200"/>
              <a:buNone/>
              <a:defRPr>
                <a:solidFill>
                  <a:schemeClr val="accent2"/>
                </a:solidFill>
              </a:defRPr>
            </a:lvl3pPr>
            <a:lvl4pPr marL="1828800" lvl="3" indent="-228600" rtl="0">
              <a:lnSpc>
                <a:spcPct val="100000"/>
              </a:lnSpc>
              <a:spcBef>
                <a:spcPts val="500"/>
              </a:spcBef>
              <a:spcAft>
                <a:spcPts val="0"/>
              </a:spcAft>
              <a:buSzPts val="1100"/>
              <a:buNone/>
              <a:defRPr>
                <a:solidFill>
                  <a:schemeClr val="accent2"/>
                </a:solidFill>
              </a:defRPr>
            </a:lvl4pPr>
            <a:lvl5pPr marL="2286000" lvl="4" indent="-228600" rtl="0">
              <a:lnSpc>
                <a:spcPct val="100000"/>
              </a:lnSpc>
              <a:spcBef>
                <a:spcPts val="500"/>
              </a:spcBef>
              <a:spcAft>
                <a:spcPts val="0"/>
              </a:spcAft>
              <a:buSzPts val="1500"/>
              <a:buFont typeface="Arial"/>
              <a:buNone/>
              <a:defRPr/>
            </a:lvl5pPr>
            <a:lvl6pPr marL="2743200" lvl="5" indent="-317500" rtl="0">
              <a:spcBef>
                <a:spcPts val="500"/>
              </a:spcBef>
              <a:spcAft>
                <a:spcPts val="0"/>
              </a:spcAft>
              <a:buClr>
                <a:schemeClr val="lt2"/>
              </a:buClr>
              <a:buSzPts val="1400"/>
              <a:buChar char="•"/>
              <a:defRPr/>
            </a:lvl6pPr>
            <a:lvl7pPr marL="3200400" lvl="6" indent="-317500" rtl="0">
              <a:spcBef>
                <a:spcPts val="300"/>
              </a:spcBef>
              <a:spcAft>
                <a:spcPts val="0"/>
              </a:spcAft>
              <a:buClr>
                <a:schemeClr val="lt2"/>
              </a:buClr>
              <a:buSzPts val="1400"/>
              <a:buChar char="•"/>
              <a:defRPr/>
            </a:lvl7pPr>
            <a:lvl8pPr marL="3657600" lvl="7" indent="-317500" rtl="0">
              <a:spcBef>
                <a:spcPts val="300"/>
              </a:spcBef>
              <a:spcAft>
                <a:spcPts val="0"/>
              </a:spcAft>
              <a:buClr>
                <a:schemeClr val="lt2"/>
              </a:buClr>
              <a:buSzPts val="1400"/>
              <a:buChar char="•"/>
              <a:defRPr/>
            </a:lvl8pPr>
            <a:lvl9pPr marL="4114800" lvl="8" indent="-317500" rtl="0">
              <a:spcBef>
                <a:spcPts val="300"/>
              </a:spcBef>
              <a:spcAft>
                <a:spcPts val="0"/>
              </a:spcAft>
              <a:buClr>
                <a:schemeClr val="lt2"/>
              </a:buClr>
              <a:buSzPts val="1400"/>
              <a:buChar char="•"/>
              <a:defRPr/>
            </a:lvl9pPr>
          </a:lstStyle>
          <a:p>
            <a:endParaRPr/>
          </a:p>
        </p:txBody>
      </p:sp>
      <p:sp>
        <p:nvSpPr>
          <p:cNvPr id="374" name="Google Shape;374;p21"/>
          <p:cNvSpPr txBox="1">
            <a:spLocks noGrp="1"/>
          </p:cNvSpPr>
          <p:nvPr>
            <p:ph type="title"/>
          </p:nvPr>
        </p:nvSpPr>
        <p:spPr>
          <a:xfrm>
            <a:off x="428737" y="47628"/>
            <a:ext cx="77172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grpSp>
        <p:nvGrpSpPr>
          <p:cNvPr id="375" name="Google Shape;375;p21"/>
          <p:cNvGrpSpPr/>
          <p:nvPr/>
        </p:nvGrpSpPr>
        <p:grpSpPr>
          <a:xfrm>
            <a:off x="7597472" y="0"/>
            <a:ext cx="1546126" cy="1023900"/>
            <a:chOff x="10127324" y="0"/>
            <a:chExt cx="2061501" cy="1365200"/>
          </a:xfrm>
        </p:grpSpPr>
        <p:pic>
          <p:nvPicPr>
            <p:cNvPr id="376" name="Google Shape;376;p21"/>
            <p:cNvPicPr preferRelativeResize="0"/>
            <p:nvPr/>
          </p:nvPicPr>
          <p:blipFill>
            <a:blip r:embed="rId4">
              <a:alphaModFix/>
            </a:blip>
            <a:stretch>
              <a:fillRect/>
            </a:stretch>
          </p:blipFill>
          <p:spPr>
            <a:xfrm>
              <a:off x="10127324" y="601950"/>
              <a:ext cx="1365200" cy="284600"/>
            </a:xfrm>
            <a:prstGeom prst="rect">
              <a:avLst/>
            </a:prstGeom>
            <a:noFill/>
            <a:ln>
              <a:noFill/>
            </a:ln>
          </p:spPr>
        </p:pic>
        <p:pic>
          <p:nvPicPr>
            <p:cNvPr id="377" name="Google Shape;377;p21"/>
            <p:cNvPicPr preferRelativeResize="0"/>
            <p:nvPr/>
          </p:nvPicPr>
          <p:blipFill>
            <a:blip r:embed="rId5">
              <a:alphaModFix/>
            </a:blip>
            <a:stretch>
              <a:fillRect/>
            </a:stretch>
          </p:blipFill>
          <p:spPr>
            <a:xfrm>
              <a:off x="10823625" y="0"/>
              <a:ext cx="1365200" cy="1365200"/>
            </a:xfrm>
            <a:prstGeom prst="rect">
              <a:avLst/>
            </a:prstGeom>
            <a:noFill/>
            <a:ln>
              <a:noFill/>
            </a:ln>
          </p:spPr>
        </p:pic>
      </p:grpSp>
      <p:sp>
        <p:nvSpPr>
          <p:cNvPr id="378" name="Google Shape;378;p21"/>
          <p:cNvSpPr txBox="1">
            <a:spLocks noGrp="1"/>
          </p:cNvSpPr>
          <p:nvPr>
            <p:ph type="body" idx="4"/>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700"/>
              <a:buNone/>
              <a:defRPr sz="170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79" name="Google Shape;379;p21"/>
          <p:cNvSpPr txBox="1">
            <a:spLocks noGrp="1"/>
          </p:cNvSpPr>
          <p:nvPr>
            <p:ph type="subTitle" idx="5"/>
          </p:nvPr>
        </p:nvSpPr>
        <p:spPr>
          <a:xfrm>
            <a:off x="432169" y="4919140"/>
            <a:ext cx="6315300" cy="167700"/>
          </a:xfrm>
          <a:prstGeom prst="rect">
            <a:avLst/>
          </a:prstGeom>
        </p:spPr>
        <p:txBody>
          <a:bodyPr spcFirstLastPara="1" wrap="square" lIns="0" tIns="0" rIns="0" bIns="0" anchor="b"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G5 - Cards - 4-Up">
  <p:cSld name="Cards - 4-Up">
    <p:spTree>
      <p:nvGrpSpPr>
        <p:cNvPr id="1" name="Shape 380"/>
        <p:cNvGrpSpPr/>
        <p:nvPr/>
      </p:nvGrpSpPr>
      <p:grpSpPr>
        <a:xfrm>
          <a:off x="0" y="0"/>
          <a:ext cx="0" cy="0"/>
          <a:chOff x="0" y="0"/>
          <a:chExt cx="0" cy="0"/>
        </a:xfrm>
      </p:grpSpPr>
      <p:sp>
        <p:nvSpPr>
          <p:cNvPr id="381" name="Google Shape;381;p22"/>
          <p:cNvSpPr/>
          <p:nvPr/>
        </p:nvSpPr>
        <p:spPr>
          <a:xfrm>
            <a:off x="8483768" y="4110255"/>
            <a:ext cx="632700" cy="279600"/>
          </a:xfrm>
          <a:prstGeom prst="roundRect">
            <a:avLst>
              <a:gd name="adj" fmla="val 50000"/>
            </a:avLst>
          </a:prstGeom>
          <a:solidFill>
            <a:srgbClr val="01E2C8"/>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382" name="Google Shape;382;p22"/>
          <p:cNvSpPr/>
          <p:nvPr/>
        </p:nvSpPr>
        <p:spPr>
          <a:xfrm>
            <a:off x="7840756" y="3669710"/>
            <a:ext cx="1115400" cy="279600"/>
          </a:xfrm>
          <a:prstGeom prst="roundRect">
            <a:avLst>
              <a:gd name="adj" fmla="val 50000"/>
            </a:avLst>
          </a:prstGeom>
          <a:solidFill>
            <a:srgbClr val="01E2C8">
              <a:alpha val="4190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grpSp>
        <p:nvGrpSpPr>
          <p:cNvPr id="383" name="Google Shape;383;p22"/>
          <p:cNvGrpSpPr/>
          <p:nvPr/>
        </p:nvGrpSpPr>
        <p:grpSpPr>
          <a:xfrm>
            <a:off x="6079414" y="4550794"/>
            <a:ext cx="2416505" cy="279450"/>
            <a:chOff x="8103725" y="6087668"/>
            <a:chExt cx="3221148" cy="372600"/>
          </a:xfrm>
        </p:grpSpPr>
        <p:sp>
          <p:nvSpPr>
            <p:cNvPr id="384" name="Google Shape;384;p22"/>
            <p:cNvSpPr/>
            <p:nvPr/>
          </p:nvSpPr>
          <p:spPr>
            <a:xfrm>
              <a:off x="8103725" y="6087668"/>
              <a:ext cx="951000" cy="372600"/>
            </a:xfrm>
            <a:prstGeom prst="roundRect">
              <a:avLst>
                <a:gd name="adj" fmla="val 50000"/>
              </a:avLst>
            </a:prstGeom>
            <a:solidFill>
              <a:srgbClr val="01E2C8">
                <a:alpha val="4190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85" name="Google Shape;385;p22"/>
            <p:cNvSpPr/>
            <p:nvPr/>
          </p:nvSpPr>
          <p:spPr>
            <a:xfrm>
              <a:off x="9560873" y="6087668"/>
              <a:ext cx="1764000" cy="372600"/>
            </a:xfrm>
            <a:prstGeom prst="roundRect">
              <a:avLst>
                <a:gd name="adj" fmla="val 50000"/>
              </a:avLst>
            </a:prstGeom>
            <a:solidFill>
              <a:srgbClr val="01E2C8"/>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pic>
        <p:nvPicPr>
          <p:cNvPr id="386" name="Google Shape;386;p22"/>
          <p:cNvPicPr preferRelativeResize="0"/>
          <p:nvPr/>
        </p:nvPicPr>
        <p:blipFill rotWithShape="1">
          <a:blip r:embed="rId2">
            <a:alphaModFix/>
          </a:blip>
          <a:srcRect b="8742"/>
          <a:stretch/>
        </p:blipFill>
        <p:spPr>
          <a:xfrm rot="-52">
            <a:off x="7977840" y="4658372"/>
            <a:ext cx="1027862" cy="485121"/>
          </a:xfrm>
          <a:prstGeom prst="rect">
            <a:avLst/>
          </a:prstGeom>
          <a:noFill/>
          <a:ln>
            <a:noFill/>
          </a:ln>
        </p:spPr>
      </p:pic>
      <p:pic>
        <p:nvPicPr>
          <p:cNvPr id="387" name="Google Shape;387;p22"/>
          <p:cNvPicPr preferRelativeResize="0"/>
          <p:nvPr/>
        </p:nvPicPr>
        <p:blipFill>
          <a:blip r:embed="rId3">
            <a:alphaModFix/>
          </a:blip>
          <a:stretch>
            <a:fillRect/>
          </a:stretch>
        </p:blipFill>
        <p:spPr>
          <a:xfrm>
            <a:off x="7367012" y="4486332"/>
            <a:ext cx="1352865" cy="657167"/>
          </a:xfrm>
          <a:prstGeom prst="rect">
            <a:avLst/>
          </a:prstGeom>
          <a:noFill/>
          <a:ln>
            <a:noFill/>
          </a:ln>
        </p:spPr>
      </p:pic>
      <p:sp>
        <p:nvSpPr>
          <p:cNvPr id="388" name="Google Shape;388;p22"/>
          <p:cNvSpPr/>
          <p:nvPr/>
        </p:nvSpPr>
        <p:spPr>
          <a:xfrm rot="-5400000">
            <a:off x="8875884" y="3240563"/>
            <a:ext cx="281100" cy="255000"/>
          </a:xfrm>
          <a:prstGeom prst="round2SameRect">
            <a:avLst>
              <a:gd name="adj1" fmla="val 50000"/>
              <a:gd name="adj2" fmla="val 0"/>
            </a:avLst>
          </a:prstGeom>
          <a:solidFill>
            <a:srgbClr val="01E2C8">
              <a:alpha val="4190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89" name="Google Shape;389;p22"/>
          <p:cNvSpPr/>
          <p:nvPr/>
        </p:nvSpPr>
        <p:spPr>
          <a:xfrm>
            <a:off x="5350622" y="4991433"/>
            <a:ext cx="982323" cy="152164"/>
          </a:xfrm>
          <a:custGeom>
            <a:avLst/>
            <a:gdLst/>
            <a:ahLst/>
            <a:cxnLst/>
            <a:rect l="l" t="t" r="r" b="b"/>
            <a:pathLst>
              <a:path w="34374" h="5326" extrusionOk="0">
                <a:moveTo>
                  <a:pt x="5326" y="0"/>
                </a:moveTo>
                <a:cubicBezTo>
                  <a:pt x="2382" y="0"/>
                  <a:pt x="0" y="2382"/>
                  <a:pt x="0" y="5326"/>
                </a:cubicBezTo>
                <a:lnTo>
                  <a:pt x="34373" y="5326"/>
                </a:lnTo>
                <a:cubicBezTo>
                  <a:pt x="34373" y="3854"/>
                  <a:pt x="33776" y="2516"/>
                  <a:pt x="32812" y="1552"/>
                </a:cubicBezTo>
                <a:cubicBezTo>
                  <a:pt x="31849" y="589"/>
                  <a:pt x="30510" y="0"/>
                  <a:pt x="29047" y="0"/>
                </a:cubicBezTo>
                <a:close/>
              </a:path>
            </a:pathLst>
          </a:custGeom>
          <a:solidFill>
            <a:srgbClr val="01E2C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390" name="Google Shape;390;p22"/>
          <p:cNvSpPr/>
          <p:nvPr/>
        </p:nvSpPr>
        <p:spPr>
          <a:xfrm>
            <a:off x="6670670" y="4991433"/>
            <a:ext cx="432406" cy="152164"/>
          </a:xfrm>
          <a:custGeom>
            <a:avLst/>
            <a:gdLst/>
            <a:ahLst/>
            <a:cxnLst/>
            <a:rect l="l" t="t" r="r" b="b"/>
            <a:pathLst>
              <a:path w="15131" h="5326" extrusionOk="0">
                <a:moveTo>
                  <a:pt x="5327" y="0"/>
                </a:moveTo>
                <a:cubicBezTo>
                  <a:pt x="2383" y="0"/>
                  <a:pt x="1" y="2382"/>
                  <a:pt x="1" y="5326"/>
                </a:cubicBezTo>
                <a:lnTo>
                  <a:pt x="15131" y="5326"/>
                </a:lnTo>
                <a:cubicBezTo>
                  <a:pt x="15131" y="3854"/>
                  <a:pt x="14533" y="2516"/>
                  <a:pt x="13570" y="1552"/>
                </a:cubicBezTo>
                <a:cubicBezTo>
                  <a:pt x="12606" y="589"/>
                  <a:pt x="11277" y="0"/>
                  <a:pt x="9805" y="0"/>
                </a:cubicBezTo>
                <a:close/>
              </a:path>
            </a:pathLst>
          </a:custGeom>
          <a:solidFill>
            <a:srgbClr val="01E2C8">
              <a:alpha val="4190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91" name="Google Shape;391;p22"/>
          <p:cNvSpPr/>
          <p:nvPr/>
        </p:nvSpPr>
        <p:spPr>
          <a:xfrm>
            <a:off x="436819" y="1349399"/>
            <a:ext cx="1971900" cy="3278100"/>
          </a:xfrm>
          <a:prstGeom prst="roundRect">
            <a:avLst>
              <a:gd name="adj" fmla="val 4824"/>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a:solidFill>
                <a:srgbClr val="FFFFFF"/>
              </a:solidFill>
              <a:latin typeface="Salesforce Sans"/>
              <a:ea typeface="Salesforce Sans"/>
              <a:cs typeface="Salesforce Sans"/>
              <a:sym typeface="Salesforce Sans"/>
            </a:endParaRPr>
          </a:p>
        </p:txBody>
      </p:sp>
      <p:sp>
        <p:nvSpPr>
          <p:cNvPr id="392" name="Google Shape;392;p22"/>
          <p:cNvSpPr/>
          <p:nvPr/>
        </p:nvSpPr>
        <p:spPr>
          <a:xfrm>
            <a:off x="2540465" y="1349399"/>
            <a:ext cx="1966200" cy="3278100"/>
          </a:xfrm>
          <a:prstGeom prst="roundRect">
            <a:avLst>
              <a:gd name="adj" fmla="val 4843"/>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a:solidFill>
                <a:srgbClr val="FFFFFF"/>
              </a:solidFill>
              <a:latin typeface="Salesforce Sans"/>
              <a:ea typeface="Salesforce Sans"/>
              <a:cs typeface="Salesforce Sans"/>
              <a:sym typeface="Salesforce Sans"/>
            </a:endParaRPr>
          </a:p>
        </p:txBody>
      </p:sp>
      <p:sp>
        <p:nvSpPr>
          <p:cNvPr id="393" name="Google Shape;393;p22"/>
          <p:cNvSpPr/>
          <p:nvPr/>
        </p:nvSpPr>
        <p:spPr>
          <a:xfrm>
            <a:off x="4638616" y="1349399"/>
            <a:ext cx="1971900" cy="3278100"/>
          </a:xfrm>
          <a:prstGeom prst="roundRect">
            <a:avLst>
              <a:gd name="adj" fmla="val 4861"/>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a:solidFill>
                <a:srgbClr val="FFFFFF"/>
              </a:solidFill>
              <a:latin typeface="Salesforce Sans"/>
              <a:ea typeface="Salesforce Sans"/>
              <a:cs typeface="Salesforce Sans"/>
              <a:sym typeface="Salesforce Sans"/>
            </a:endParaRPr>
          </a:p>
        </p:txBody>
      </p:sp>
      <p:sp>
        <p:nvSpPr>
          <p:cNvPr id="394" name="Google Shape;394;p22"/>
          <p:cNvSpPr/>
          <p:nvPr/>
        </p:nvSpPr>
        <p:spPr>
          <a:xfrm>
            <a:off x="6739514" y="1349399"/>
            <a:ext cx="1971900" cy="3278100"/>
          </a:xfrm>
          <a:prstGeom prst="roundRect">
            <a:avLst>
              <a:gd name="adj" fmla="val 4861"/>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Salesforce Sans"/>
              <a:buNone/>
            </a:pPr>
            <a:endParaRPr sz="1400">
              <a:solidFill>
                <a:srgbClr val="FFFFFF"/>
              </a:solidFill>
              <a:latin typeface="Salesforce Sans"/>
              <a:ea typeface="Salesforce Sans"/>
              <a:cs typeface="Salesforce Sans"/>
              <a:sym typeface="Salesforce Sans"/>
            </a:endParaRPr>
          </a:p>
        </p:txBody>
      </p:sp>
      <p:sp>
        <p:nvSpPr>
          <p:cNvPr id="395" name="Google Shape;395;p22"/>
          <p:cNvSpPr txBox="1">
            <a:spLocks noGrp="1"/>
          </p:cNvSpPr>
          <p:nvPr>
            <p:ph type="body" idx="1"/>
          </p:nvPr>
        </p:nvSpPr>
        <p:spPr>
          <a:xfrm>
            <a:off x="614505" y="1449783"/>
            <a:ext cx="1616700" cy="2885100"/>
          </a:xfrm>
          <a:prstGeom prst="rect">
            <a:avLst/>
          </a:prstGeom>
          <a:noFill/>
          <a:ln>
            <a:noFill/>
          </a:ln>
        </p:spPr>
        <p:txBody>
          <a:bodyPr spcFirstLastPara="1" wrap="square" lIns="0" tIns="0" rIns="0" bIns="0" anchor="t" anchorCtr="0">
            <a:noAutofit/>
          </a:bodyPr>
          <a:lstStyle>
            <a:lvl1pPr marL="457200" lvl="0" indent="-228600" rtl="0">
              <a:lnSpc>
                <a:spcPct val="100000"/>
              </a:lnSpc>
              <a:spcBef>
                <a:spcPts val="800"/>
              </a:spcBef>
              <a:spcAft>
                <a:spcPts val="0"/>
              </a:spcAft>
              <a:buClr>
                <a:schemeClr val="accent1"/>
              </a:buClr>
              <a:buSzPts val="1500"/>
              <a:buNone/>
              <a:defRPr b="1">
                <a:solidFill>
                  <a:schemeClr val="accent1"/>
                </a:solidFill>
              </a:defRPr>
            </a:lvl1pPr>
            <a:lvl2pPr marL="914400" lvl="1" indent="-228600" rtl="0">
              <a:lnSpc>
                <a:spcPct val="100000"/>
              </a:lnSpc>
              <a:spcBef>
                <a:spcPts val="200"/>
              </a:spcBef>
              <a:spcAft>
                <a:spcPts val="0"/>
              </a:spcAft>
              <a:buSzPts val="1400"/>
              <a:buNone/>
              <a:defRPr>
                <a:solidFill>
                  <a:schemeClr val="accent2"/>
                </a:solidFill>
              </a:defRPr>
            </a:lvl2pPr>
            <a:lvl3pPr marL="1371600" lvl="2" indent="-228600" rtl="0">
              <a:lnSpc>
                <a:spcPct val="100000"/>
              </a:lnSpc>
              <a:spcBef>
                <a:spcPts val="500"/>
              </a:spcBef>
              <a:spcAft>
                <a:spcPts val="0"/>
              </a:spcAft>
              <a:buSzPts val="1200"/>
              <a:buNone/>
              <a:defRPr>
                <a:solidFill>
                  <a:schemeClr val="accent2"/>
                </a:solidFill>
              </a:defRPr>
            </a:lvl3pPr>
            <a:lvl4pPr marL="1828800" lvl="3" indent="-228600" rtl="0">
              <a:lnSpc>
                <a:spcPct val="100000"/>
              </a:lnSpc>
              <a:spcBef>
                <a:spcPts val="500"/>
              </a:spcBef>
              <a:spcAft>
                <a:spcPts val="0"/>
              </a:spcAft>
              <a:buSzPts val="1100"/>
              <a:buNone/>
              <a:defRPr>
                <a:solidFill>
                  <a:schemeClr val="accent2"/>
                </a:solidFill>
              </a:defRPr>
            </a:lvl4pPr>
            <a:lvl5pPr marL="2286000" lvl="4" indent="-228600" rtl="0">
              <a:lnSpc>
                <a:spcPct val="100000"/>
              </a:lnSpc>
              <a:spcBef>
                <a:spcPts val="500"/>
              </a:spcBef>
              <a:spcAft>
                <a:spcPts val="0"/>
              </a:spcAft>
              <a:buSzPts val="1500"/>
              <a:buFont typeface="Arial"/>
              <a:buNone/>
              <a:defRPr/>
            </a:lvl5pPr>
            <a:lvl6pPr marL="2743200" lvl="5" indent="-317500" rtl="0">
              <a:spcBef>
                <a:spcPts val="500"/>
              </a:spcBef>
              <a:spcAft>
                <a:spcPts val="0"/>
              </a:spcAft>
              <a:buClr>
                <a:schemeClr val="lt2"/>
              </a:buClr>
              <a:buSzPts val="1400"/>
              <a:buChar char="•"/>
              <a:defRPr/>
            </a:lvl6pPr>
            <a:lvl7pPr marL="3200400" lvl="6" indent="-317500" rtl="0">
              <a:spcBef>
                <a:spcPts val="300"/>
              </a:spcBef>
              <a:spcAft>
                <a:spcPts val="0"/>
              </a:spcAft>
              <a:buClr>
                <a:schemeClr val="lt2"/>
              </a:buClr>
              <a:buSzPts val="1400"/>
              <a:buChar char="•"/>
              <a:defRPr/>
            </a:lvl7pPr>
            <a:lvl8pPr marL="3657600" lvl="7" indent="-317500" rtl="0">
              <a:spcBef>
                <a:spcPts val="300"/>
              </a:spcBef>
              <a:spcAft>
                <a:spcPts val="0"/>
              </a:spcAft>
              <a:buClr>
                <a:schemeClr val="lt2"/>
              </a:buClr>
              <a:buSzPts val="1400"/>
              <a:buChar char="•"/>
              <a:defRPr/>
            </a:lvl8pPr>
            <a:lvl9pPr marL="4114800" lvl="8" indent="-317500" rtl="0">
              <a:spcBef>
                <a:spcPts val="300"/>
              </a:spcBef>
              <a:spcAft>
                <a:spcPts val="0"/>
              </a:spcAft>
              <a:buClr>
                <a:schemeClr val="lt2"/>
              </a:buClr>
              <a:buSzPts val="1400"/>
              <a:buChar char="•"/>
              <a:defRPr/>
            </a:lvl9pPr>
          </a:lstStyle>
          <a:p>
            <a:endParaRPr/>
          </a:p>
        </p:txBody>
      </p:sp>
      <p:sp>
        <p:nvSpPr>
          <p:cNvPr id="396" name="Google Shape;396;p22"/>
          <p:cNvSpPr txBox="1">
            <a:spLocks noGrp="1"/>
          </p:cNvSpPr>
          <p:nvPr>
            <p:ph type="body" idx="2"/>
          </p:nvPr>
        </p:nvSpPr>
        <p:spPr>
          <a:xfrm>
            <a:off x="2715402" y="1449783"/>
            <a:ext cx="1616700" cy="2885100"/>
          </a:xfrm>
          <a:prstGeom prst="rect">
            <a:avLst/>
          </a:prstGeom>
          <a:noFill/>
          <a:ln>
            <a:noFill/>
          </a:ln>
        </p:spPr>
        <p:txBody>
          <a:bodyPr spcFirstLastPara="1" wrap="square" lIns="0" tIns="0" rIns="0" bIns="0" anchor="t" anchorCtr="0">
            <a:noAutofit/>
          </a:bodyPr>
          <a:lstStyle>
            <a:lvl1pPr marL="457200" lvl="0" indent="-228600" rtl="0">
              <a:lnSpc>
                <a:spcPct val="100000"/>
              </a:lnSpc>
              <a:spcBef>
                <a:spcPts val="800"/>
              </a:spcBef>
              <a:spcAft>
                <a:spcPts val="0"/>
              </a:spcAft>
              <a:buClr>
                <a:schemeClr val="accent1"/>
              </a:buClr>
              <a:buSzPts val="1500"/>
              <a:buNone/>
              <a:defRPr b="1">
                <a:solidFill>
                  <a:schemeClr val="accent1"/>
                </a:solidFill>
              </a:defRPr>
            </a:lvl1pPr>
            <a:lvl2pPr marL="914400" lvl="1" indent="-228600" rtl="0">
              <a:lnSpc>
                <a:spcPct val="100000"/>
              </a:lnSpc>
              <a:spcBef>
                <a:spcPts val="200"/>
              </a:spcBef>
              <a:spcAft>
                <a:spcPts val="0"/>
              </a:spcAft>
              <a:buSzPts val="1400"/>
              <a:buNone/>
              <a:defRPr>
                <a:solidFill>
                  <a:schemeClr val="accent2"/>
                </a:solidFill>
              </a:defRPr>
            </a:lvl2pPr>
            <a:lvl3pPr marL="1371600" lvl="2" indent="-228600" rtl="0">
              <a:lnSpc>
                <a:spcPct val="100000"/>
              </a:lnSpc>
              <a:spcBef>
                <a:spcPts val="500"/>
              </a:spcBef>
              <a:spcAft>
                <a:spcPts val="0"/>
              </a:spcAft>
              <a:buSzPts val="1200"/>
              <a:buNone/>
              <a:defRPr>
                <a:solidFill>
                  <a:schemeClr val="accent2"/>
                </a:solidFill>
              </a:defRPr>
            </a:lvl3pPr>
            <a:lvl4pPr marL="1828800" lvl="3" indent="-228600" rtl="0">
              <a:lnSpc>
                <a:spcPct val="100000"/>
              </a:lnSpc>
              <a:spcBef>
                <a:spcPts val="500"/>
              </a:spcBef>
              <a:spcAft>
                <a:spcPts val="0"/>
              </a:spcAft>
              <a:buSzPts val="1100"/>
              <a:buNone/>
              <a:defRPr>
                <a:solidFill>
                  <a:schemeClr val="accent2"/>
                </a:solidFill>
              </a:defRPr>
            </a:lvl4pPr>
            <a:lvl5pPr marL="2286000" lvl="4" indent="-228600" rtl="0">
              <a:lnSpc>
                <a:spcPct val="100000"/>
              </a:lnSpc>
              <a:spcBef>
                <a:spcPts val="500"/>
              </a:spcBef>
              <a:spcAft>
                <a:spcPts val="0"/>
              </a:spcAft>
              <a:buSzPts val="1500"/>
              <a:buFont typeface="Arial"/>
              <a:buNone/>
              <a:defRPr/>
            </a:lvl5pPr>
            <a:lvl6pPr marL="2743200" lvl="5" indent="-317500" rtl="0">
              <a:spcBef>
                <a:spcPts val="500"/>
              </a:spcBef>
              <a:spcAft>
                <a:spcPts val="0"/>
              </a:spcAft>
              <a:buClr>
                <a:schemeClr val="lt2"/>
              </a:buClr>
              <a:buSzPts val="1400"/>
              <a:buChar char="•"/>
              <a:defRPr/>
            </a:lvl6pPr>
            <a:lvl7pPr marL="3200400" lvl="6" indent="-317500" rtl="0">
              <a:spcBef>
                <a:spcPts val="300"/>
              </a:spcBef>
              <a:spcAft>
                <a:spcPts val="0"/>
              </a:spcAft>
              <a:buClr>
                <a:schemeClr val="lt2"/>
              </a:buClr>
              <a:buSzPts val="1400"/>
              <a:buChar char="•"/>
              <a:defRPr/>
            </a:lvl7pPr>
            <a:lvl8pPr marL="3657600" lvl="7" indent="-317500" rtl="0">
              <a:spcBef>
                <a:spcPts val="300"/>
              </a:spcBef>
              <a:spcAft>
                <a:spcPts val="0"/>
              </a:spcAft>
              <a:buClr>
                <a:schemeClr val="lt2"/>
              </a:buClr>
              <a:buSzPts val="1400"/>
              <a:buChar char="•"/>
              <a:defRPr/>
            </a:lvl8pPr>
            <a:lvl9pPr marL="4114800" lvl="8" indent="-317500" rtl="0">
              <a:spcBef>
                <a:spcPts val="300"/>
              </a:spcBef>
              <a:spcAft>
                <a:spcPts val="0"/>
              </a:spcAft>
              <a:buClr>
                <a:schemeClr val="lt2"/>
              </a:buClr>
              <a:buSzPts val="1400"/>
              <a:buChar char="•"/>
              <a:defRPr/>
            </a:lvl9pPr>
          </a:lstStyle>
          <a:p>
            <a:endParaRPr/>
          </a:p>
        </p:txBody>
      </p:sp>
      <p:sp>
        <p:nvSpPr>
          <p:cNvPr id="397" name="Google Shape;397;p22"/>
          <p:cNvSpPr txBox="1">
            <a:spLocks noGrp="1"/>
          </p:cNvSpPr>
          <p:nvPr>
            <p:ph type="body" idx="3"/>
          </p:nvPr>
        </p:nvSpPr>
        <p:spPr>
          <a:xfrm>
            <a:off x="4816301" y="1449783"/>
            <a:ext cx="1616700" cy="2885100"/>
          </a:xfrm>
          <a:prstGeom prst="rect">
            <a:avLst/>
          </a:prstGeom>
          <a:noFill/>
          <a:ln>
            <a:noFill/>
          </a:ln>
        </p:spPr>
        <p:txBody>
          <a:bodyPr spcFirstLastPara="1" wrap="square" lIns="0" tIns="0" rIns="0" bIns="0" anchor="t" anchorCtr="0">
            <a:noAutofit/>
          </a:bodyPr>
          <a:lstStyle>
            <a:lvl1pPr marL="457200" lvl="0" indent="-228600" rtl="0">
              <a:lnSpc>
                <a:spcPct val="100000"/>
              </a:lnSpc>
              <a:spcBef>
                <a:spcPts val="800"/>
              </a:spcBef>
              <a:spcAft>
                <a:spcPts val="0"/>
              </a:spcAft>
              <a:buClr>
                <a:schemeClr val="accent1"/>
              </a:buClr>
              <a:buSzPts val="1500"/>
              <a:buNone/>
              <a:defRPr b="1">
                <a:solidFill>
                  <a:schemeClr val="accent1"/>
                </a:solidFill>
              </a:defRPr>
            </a:lvl1pPr>
            <a:lvl2pPr marL="914400" lvl="1" indent="-228600" rtl="0">
              <a:lnSpc>
                <a:spcPct val="100000"/>
              </a:lnSpc>
              <a:spcBef>
                <a:spcPts val="200"/>
              </a:spcBef>
              <a:spcAft>
                <a:spcPts val="0"/>
              </a:spcAft>
              <a:buSzPts val="1400"/>
              <a:buNone/>
              <a:defRPr>
                <a:solidFill>
                  <a:schemeClr val="accent2"/>
                </a:solidFill>
              </a:defRPr>
            </a:lvl2pPr>
            <a:lvl3pPr marL="1371600" lvl="2" indent="-228600" rtl="0">
              <a:lnSpc>
                <a:spcPct val="100000"/>
              </a:lnSpc>
              <a:spcBef>
                <a:spcPts val="500"/>
              </a:spcBef>
              <a:spcAft>
                <a:spcPts val="0"/>
              </a:spcAft>
              <a:buSzPts val="1200"/>
              <a:buNone/>
              <a:defRPr>
                <a:solidFill>
                  <a:schemeClr val="accent2"/>
                </a:solidFill>
              </a:defRPr>
            </a:lvl3pPr>
            <a:lvl4pPr marL="1828800" lvl="3" indent="-228600" rtl="0">
              <a:lnSpc>
                <a:spcPct val="100000"/>
              </a:lnSpc>
              <a:spcBef>
                <a:spcPts val="500"/>
              </a:spcBef>
              <a:spcAft>
                <a:spcPts val="0"/>
              </a:spcAft>
              <a:buSzPts val="1100"/>
              <a:buNone/>
              <a:defRPr>
                <a:solidFill>
                  <a:schemeClr val="accent2"/>
                </a:solidFill>
              </a:defRPr>
            </a:lvl4pPr>
            <a:lvl5pPr marL="2286000" lvl="4" indent="-228600" rtl="0">
              <a:lnSpc>
                <a:spcPct val="100000"/>
              </a:lnSpc>
              <a:spcBef>
                <a:spcPts val="500"/>
              </a:spcBef>
              <a:spcAft>
                <a:spcPts val="0"/>
              </a:spcAft>
              <a:buSzPts val="1500"/>
              <a:buFont typeface="Arial"/>
              <a:buNone/>
              <a:defRPr/>
            </a:lvl5pPr>
            <a:lvl6pPr marL="2743200" lvl="5" indent="-317500" rtl="0">
              <a:spcBef>
                <a:spcPts val="500"/>
              </a:spcBef>
              <a:spcAft>
                <a:spcPts val="0"/>
              </a:spcAft>
              <a:buClr>
                <a:schemeClr val="lt2"/>
              </a:buClr>
              <a:buSzPts val="1400"/>
              <a:buChar char="•"/>
              <a:defRPr/>
            </a:lvl6pPr>
            <a:lvl7pPr marL="3200400" lvl="6" indent="-317500" rtl="0">
              <a:spcBef>
                <a:spcPts val="300"/>
              </a:spcBef>
              <a:spcAft>
                <a:spcPts val="0"/>
              </a:spcAft>
              <a:buClr>
                <a:schemeClr val="lt2"/>
              </a:buClr>
              <a:buSzPts val="1400"/>
              <a:buChar char="•"/>
              <a:defRPr/>
            </a:lvl7pPr>
            <a:lvl8pPr marL="3657600" lvl="7" indent="-317500" rtl="0">
              <a:spcBef>
                <a:spcPts val="300"/>
              </a:spcBef>
              <a:spcAft>
                <a:spcPts val="0"/>
              </a:spcAft>
              <a:buClr>
                <a:schemeClr val="lt2"/>
              </a:buClr>
              <a:buSzPts val="1400"/>
              <a:buChar char="•"/>
              <a:defRPr/>
            </a:lvl8pPr>
            <a:lvl9pPr marL="4114800" lvl="8" indent="-317500" rtl="0">
              <a:spcBef>
                <a:spcPts val="300"/>
              </a:spcBef>
              <a:spcAft>
                <a:spcPts val="0"/>
              </a:spcAft>
              <a:buClr>
                <a:schemeClr val="lt2"/>
              </a:buClr>
              <a:buSzPts val="1400"/>
              <a:buChar char="•"/>
              <a:defRPr/>
            </a:lvl9pPr>
          </a:lstStyle>
          <a:p>
            <a:endParaRPr/>
          </a:p>
        </p:txBody>
      </p:sp>
      <p:sp>
        <p:nvSpPr>
          <p:cNvPr id="398" name="Google Shape;398;p22"/>
          <p:cNvSpPr txBox="1">
            <a:spLocks noGrp="1"/>
          </p:cNvSpPr>
          <p:nvPr>
            <p:ph type="title"/>
          </p:nvPr>
        </p:nvSpPr>
        <p:spPr>
          <a:xfrm>
            <a:off x="428737" y="47628"/>
            <a:ext cx="77172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99" name="Google Shape;399;p22"/>
          <p:cNvSpPr txBox="1">
            <a:spLocks noGrp="1"/>
          </p:cNvSpPr>
          <p:nvPr>
            <p:ph type="body" idx="4"/>
          </p:nvPr>
        </p:nvSpPr>
        <p:spPr>
          <a:xfrm>
            <a:off x="6916027" y="1449783"/>
            <a:ext cx="1618800" cy="2885100"/>
          </a:xfrm>
          <a:prstGeom prst="rect">
            <a:avLst/>
          </a:prstGeom>
          <a:noFill/>
          <a:ln>
            <a:noFill/>
          </a:ln>
        </p:spPr>
        <p:txBody>
          <a:bodyPr spcFirstLastPara="1" wrap="square" lIns="0" tIns="0" rIns="0" bIns="0" anchor="t" anchorCtr="0">
            <a:noAutofit/>
          </a:bodyPr>
          <a:lstStyle>
            <a:lvl1pPr marL="457200" lvl="0" indent="-228600" rtl="0">
              <a:spcBef>
                <a:spcPts val="800"/>
              </a:spcBef>
              <a:spcAft>
                <a:spcPts val="0"/>
              </a:spcAft>
              <a:buClr>
                <a:schemeClr val="accent1"/>
              </a:buClr>
              <a:buSzPts val="1500"/>
              <a:buNone/>
              <a:defRPr b="1">
                <a:solidFill>
                  <a:schemeClr val="accent1"/>
                </a:solidFill>
              </a:defRPr>
            </a:lvl1pPr>
            <a:lvl2pPr marL="914400" lvl="1" indent="-228600" rtl="0">
              <a:spcBef>
                <a:spcPts val="200"/>
              </a:spcBef>
              <a:spcAft>
                <a:spcPts val="0"/>
              </a:spcAft>
              <a:buSzPts val="1400"/>
              <a:buNone/>
              <a:defRPr>
                <a:solidFill>
                  <a:schemeClr val="accent2"/>
                </a:solidFill>
              </a:defRPr>
            </a:lvl2pPr>
            <a:lvl3pPr marL="1371600" lvl="2" indent="-304800" rtl="0">
              <a:spcBef>
                <a:spcPts val="500"/>
              </a:spcBef>
              <a:spcAft>
                <a:spcPts val="0"/>
              </a:spcAft>
              <a:buSzPts val="1200"/>
              <a:buChar char="•"/>
              <a:defRPr>
                <a:solidFill>
                  <a:schemeClr val="accent2"/>
                </a:solidFill>
              </a:defRPr>
            </a:lvl3pPr>
            <a:lvl4pPr marL="1828800" lvl="3" indent="-298450" rtl="0">
              <a:spcBef>
                <a:spcPts val="500"/>
              </a:spcBef>
              <a:spcAft>
                <a:spcPts val="0"/>
              </a:spcAft>
              <a:buSzPts val="1100"/>
              <a:buChar char="•"/>
              <a:defRPr>
                <a:solidFill>
                  <a:schemeClr val="accent2"/>
                </a:solidFill>
              </a:defRPr>
            </a:lvl4pPr>
            <a:lvl5pPr marL="2286000" lvl="4" indent="-228600" rtl="0">
              <a:spcBef>
                <a:spcPts val="500"/>
              </a:spcBef>
              <a:spcAft>
                <a:spcPts val="0"/>
              </a:spcAft>
              <a:buSzPts val="1100"/>
              <a:buNone/>
              <a:defRPr/>
            </a:lvl5pPr>
            <a:lvl6pPr marL="2743200" lvl="5" indent="-317500" rtl="0">
              <a:spcBef>
                <a:spcPts val="500"/>
              </a:spcBef>
              <a:spcAft>
                <a:spcPts val="0"/>
              </a:spcAft>
              <a:buClr>
                <a:schemeClr val="lt2"/>
              </a:buClr>
              <a:buSzPts val="1400"/>
              <a:buChar char="•"/>
              <a:defRPr/>
            </a:lvl6pPr>
            <a:lvl7pPr marL="3200400" lvl="6" indent="-317500" rtl="0">
              <a:spcBef>
                <a:spcPts val="300"/>
              </a:spcBef>
              <a:spcAft>
                <a:spcPts val="0"/>
              </a:spcAft>
              <a:buClr>
                <a:schemeClr val="lt2"/>
              </a:buClr>
              <a:buSzPts val="1400"/>
              <a:buChar char="•"/>
              <a:defRPr/>
            </a:lvl7pPr>
            <a:lvl8pPr marL="3657600" lvl="7" indent="-317500" rtl="0">
              <a:spcBef>
                <a:spcPts val="300"/>
              </a:spcBef>
              <a:spcAft>
                <a:spcPts val="0"/>
              </a:spcAft>
              <a:buClr>
                <a:schemeClr val="lt2"/>
              </a:buClr>
              <a:buSzPts val="1400"/>
              <a:buChar char="•"/>
              <a:defRPr/>
            </a:lvl8pPr>
            <a:lvl9pPr marL="4114800" lvl="8" indent="-317500" rtl="0">
              <a:spcBef>
                <a:spcPts val="300"/>
              </a:spcBef>
              <a:spcAft>
                <a:spcPts val="0"/>
              </a:spcAft>
              <a:buClr>
                <a:schemeClr val="lt2"/>
              </a:buClr>
              <a:buSzPts val="1400"/>
              <a:buChar char="•"/>
              <a:defRPr/>
            </a:lvl9pPr>
          </a:lstStyle>
          <a:p>
            <a:endParaRPr/>
          </a:p>
        </p:txBody>
      </p:sp>
      <p:grpSp>
        <p:nvGrpSpPr>
          <p:cNvPr id="400" name="Google Shape;400;p22"/>
          <p:cNvGrpSpPr/>
          <p:nvPr/>
        </p:nvGrpSpPr>
        <p:grpSpPr>
          <a:xfrm>
            <a:off x="7597472" y="0"/>
            <a:ext cx="1546126" cy="1023900"/>
            <a:chOff x="10127324" y="0"/>
            <a:chExt cx="2061501" cy="1365200"/>
          </a:xfrm>
        </p:grpSpPr>
        <p:pic>
          <p:nvPicPr>
            <p:cNvPr id="401" name="Google Shape;401;p22"/>
            <p:cNvPicPr preferRelativeResize="0"/>
            <p:nvPr/>
          </p:nvPicPr>
          <p:blipFill>
            <a:blip r:embed="rId4">
              <a:alphaModFix/>
            </a:blip>
            <a:stretch>
              <a:fillRect/>
            </a:stretch>
          </p:blipFill>
          <p:spPr>
            <a:xfrm>
              <a:off x="10127324" y="601950"/>
              <a:ext cx="1365200" cy="284600"/>
            </a:xfrm>
            <a:prstGeom prst="rect">
              <a:avLst/>
            </a:prstGeom>
            <a:noFill/>
            <a:ln>
              <a:noFill/>
            </a:ln>
          </p:spPr>
        </p:pic>
        <p:pic>
          <p:nvPicPr>
            <p:cNvPr id="402" name="Google Shape;402;p22"/>
            <p:cNvPicPr preferRelativeResize="0"/>
            <p:nvPr/>
          </p:nvPicPr>
          <p:blipFill>
            <a:blip r:embed="rId5">
              <a:alphaModFix/>
            </a:blip>
            <a:stretch>
              <a:fillRect/>
            </a:stretch>
          </p:blipFill>
          <p:spPr>
            <a:xfrm>
              <a:off x="10823625" y="0"/>
              <a:ext cx="1365200" cy="1365200"/>
            </a:xfrm>
            <a:prstGeom prst="rect">
              <a:avLst/>
            </a:prstGeom>
            <a:noFill/>
            <a:ln>
              <a:noFill/>
            </a:ln>
          </p:spPr>
        </p:pic>
      </p:grpSp>
      <p:sp>
        <p:nvSpPr>
          <p:cNvPr id="403" name="Google Shape;403;p22"/>
          <p:cNvSpPr txBox="1">
            <a:spLocks noGrp="1"/>
          </p:cNvSpPr>
          <p:nvPr>
            <p:ph type="subTitle" idx="5"/>
          </p:nvPr>
        </p:nvSpPr>
        <p:spPr>
          <a:xfrm>
            <a:off x="432169" y="4919140"/>
            <a:ext cx="6315300" cy="167700"/>
          </a:xfrm>
          <a:prstGeom prst="rect">
            <a:avLst/>
          </a:prstGeom>
        </p:spPr>
        <p:txBody>
          <a:bodyPr spcFirstLastPara="1" wrap="square" lIns="0" tIns="0" rIns="0" bIns="0" anchor="b"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sp>
        <p:nvSpPr>
          <p:cNvPr id="404" name="Google Shape;404;p22"/>
          <p:cNvSpPr txBox="1">
            <a:spLocks noGrp="1"/>
          </p:cNvSpPr>
          <p:nvPr>
            <p:ph type="body" idx="6"/>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700"/>
              <a:buNone/>
              <a:defRPr sz="170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H1 - Quote or Big Idea ">
  <p:cSld name="Quote or Big Idea ">
    <p:bg>
      <p:bgPr>
        <a:solidFill>
          <a:schemeClr val="lt1"/>
        </a:solidFill>
        <a:effectLst/>
      </p:bgPr>
    </p:bg>
    <p:spTree>
      <p:nvGrpSpPr>
        <p:cNvPr id="1" name="Shape 405"/>
        <p:cNvGrpSpPr/>
        <p:nvPr/>
      </p:nvGrpSpPr>
      <p:grpSpPr>
        <a:xfrm>
          <a:off x="0" y="0"/>
          <a:ext cx="0" cy="0"/>
          <a:chOff x="0" y="0"/>
          <a:chExt cx="0" cy="0"/>
        </a:xfrm>
      </p:grpSpPr>
      <p:sp>
        <p:nvSpPr>
          <p:cNvPr id="406" name="Google Shape;406;p23"/>
          <p:cNvSpPr/>
          <p:nvPr/>
        </p:nvSpPr>
        <p:spPr>
          <a:xfrm>
            <a:off x="5334417" y="951508"/>
            <a:ext cx="1335600" cy="1429800"/>
          </a:xfrm>
          <a:prstGeom prst="roundRect">
            <a:avLst>
              <a:gd name="adj" fmla="val 3098"/>
            </a:avLst>
          </a:prstGeom>
          <a:solidFill>
            <a:srgbClr val="0B5CAB"/>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solidFill>
                <a:schemeClr val="dk2"/>
              </a:solidFill>
            </a:endParaRPr>
          </a:p>
        </p:txBody>
      </p:sp>
      <p:sp>
        <p:nvSpPr>
          <p:cNvPr id="407" name="Google Shape;407;p23"/>
          <p:cNvSpPr/>
          <p:nvPr/>
        </p:nvSpPr>
        <p:spPr>
          <a:xfrm>
            <a:off x="6762227" y="951508"/>
            <a:ext cx="813000" cy="983100"/>
          </a:xfrm>
          <a:prstGeom prst="roundRect">
            <a:avLst>
              <a:gd name="adj" fmla="val 5230"/>
            </a:avLst>
          </a:prstGeom>
          <a:solidFill>
            <a:srgbClr val="1AB9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408" name="Google Shape;408;p23"/>
          <p:cNvSpPr/>
          <p:nvPr/>
        </p:nvSpPr>
        <p:spPr>
          <a:xfrm>
            <a:off x="7662098" y="951508"/>
            <a:ext cx="609300" cy="646800"/>
          </a:xfrm>
          <a:prstGeom prst="roundRect">
            <a:avLst>
              <a:gd name="adj" fmla="val 5230"/>
            </a:avLst>
          </a:prstGeom>
          <a:solidFill>
            <a:srgbClr val="90D0FE"/>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409" name="Google Shape;409;p23"/>
          <p:cNvSpPr/>
          <p:nvPr/>
        </p:nvSpPr>
        <p:spPr>
          <a:xfrm>
            <a:off x="8357966" y="951508"/>
            <a:ext cx="349200" cy="648900"/>
          </a:xfrm>
          <a:prstGeom prst="roundRect">
            <a:avLst>
              <a:gd name="adj" fmla="val 13033"/>
            </a:avLst>
          </a:prstGeom>
          <a:solidFill>
            <a:srgbClr val="FE5C4C"/>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410" name="Google Shape;410;p23"/>
          <p:cNvSpPr/>
          <p:nvPr/>
        </p:nvSpPr>
        <p:spPr>
          <a:xfrm>
            <a:off x="5334417" y="2471228"/>
            <a:ext cx="1335600" cy="945600"/>
          </a:xfrm>
          <a:prstGeom prst="roundRect">
            <a:avLst>
              <a:gd name="adj" fmla="val 4931"/>
            </a:avLst>
          </a:prstGeom>
          <a:solidFill>
            <a:srgbClr val="0B5CAB"/>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solidFill>
                <a:schemeClr val="dk2"/>
              </a:solidFill>
            </a:endParaRPr>
          </a:p>
        </p:txBody>
      </p:sp>
      <p:sp>
        <p:nvSpPr>
          <p:cNvPr id="411" name="Google Shape;411;p23"/>
          <p:cNvSpPr/>
          <p:nvPr/>
        </p:nvSpPr>
        <p:spPr>
          <a:xfrm>
            <a:off x="6762227" y="2035152"/>
            <a:ext cx="813000" cy="719700"/>
          </a:xfrm>
          <a:prstGeom prst="roundRect">
            <a:avLst>
              <a:gd name="adj" fmla="val 5230"/>
            </a:avLst>
          </a:prstGeom>
          <a:solidFill>
            <a:srgbClr val="1AB9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412" name="Google Shape;412;p23"/>
          <p:cNvSpPr/>
          <p:nvPr/>
        </p:nvSpPr>
        <p:spPr>
          <a:xfrm>
            <a:off x="6762227" y="2853434"/>
            <a:ext cx="813000" cy="568800"/>
          </a:xfrm>
          <a:prstGeom prst="roundRect">
            <a:avLst>
              <a:gd name="adj" fmla="val 5230"/>
            </a:avLst>
          </a:prstGeom>
          <a:solidFill>
            <a:srgbClr val="1AB9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413" name="Google Shape;413;p23"/>
          <p:cNvSpPr/>
          <p:nvPr/>
        </p:nvSpPr>
        <p:spPr>
          <a:xfrm>
            <a:off x="7662098" y="1691086"/>
            <a:ext cx="482400" cy="424800"/>
          </a:xfrm>
          <a:prstGeom prst="roundRect">
            <a:avLst>
              <a:gd name="adj" fmla="val 10862"/>
            </a:avLst>
          </a:prstGeom>
          <a:solidFill>
            <a:srgbClr val="90D0FE"/>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414" name="Google Shape;414;p23"/>
          <p:cNvSpPr/>
          <p:nvPr/>
        </p:nvSpPr>
        <p:spPr>
          <a:xfrm>
            <a:off x="8233231" y="1691086"/>
            <a:ext cx="472500" cy="427200"/>
          </a:xfrm>
          <a:prstGeom prst="roundRect">
            <a:avLst>
              <a:gd name="adj" fmla="val 10682"/>
            </a:avLst>
          </a:prstGeom>
          <a:solidFill>
            <a:srgbClr val="FE5C4C"/>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415" name="Google Shape;415;p23"/>
          <p:cNvSpPr/>
          <p:nvPr/>
        </p:nvSpPr>
        <p:spPr>
          <a:xfrm>
            <a:off x="7662098" y="2205908"/>
            <a:ext cx="355500" cy="294900"/>
          </a:xfrm>
          <a:prstGeom prst="roundRect">
            <a:avLst>
              <a:gd name="adj" fmla="val 16315"/>
            </a:avLst>
          </a:prstGeom>
          <a:solidFill>
            <a:srgbClr val="90D0FE"/>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416" name="Google Shape;416;p23"/>
          <p:cNvSpPr/>
          <p:nvPr/>
        </p:nvSpPr>
        <p:spPr>
          <a:xfrm>
            <a:off x="7662098" y="2590789"/>
            <a:ext cx="262200" cy="222900"/>
          </a:xfrm>
          <a:prstGeom prst="roundRect">
            <a:avLst>
              <a:gd name="adj" fmla="val 22152"/>
            </a:avLst>
          </a:prstGeom>
          <a:solidFill>
            <a:srgbClr val="90D0FE"/>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417" name="Google Shape;417;p23"/>
          <p:cNvSpPr/>
          <p:nvPr/>
        </p:nvSpPr>
        <p:spPr>
          <a:xfrm>
            <a:off x="7662098" y="2903887"/>
            <a:ext cx="235200" cy="256200"/>
          </a:xfrm>
          <a:prstGeom prst="roundRect">
            <a:avLst>
              <a:gd name="adj" fmla="val 16541"/>
            </a:avLst>
          </a:prstGeom>
          <a:solidFill>
            <a:srgbClr val="90D0FE"/>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418" name="Google Shape;418;p23"/>
          <p:cNvSpPr/>
          <p:nvPr/>
        </p:nvSpPr>
        <p:spPr>
          <a:xfrm>
            <a:off x="7662098" y="3235575"/>
            <a:ext cx="215700" cy="181500"/>
          </a:xfrm>
          <a:prstGeom prst="roundRect">
            <a:avLst>
              <a:gd name="adj" fmla="val 21827"/>
            </a:avLst>
          </a:prstGeom>
          <a:solidFill>
            <a:srgbClr val="90D0FE"/>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419" name="Google Shape;419;p23"/>
          <p:cNvSpPr/>
          <p:nvPr/>
        </p:nvSpPr>
        <p:spPr>
          <a:xfrm>
            <a:off x="8104304" y="2205908"/>
            <a:ext cx="315000" cy="294900"/>
          </a:xfrm>
          <a:prstGeom prst="roundRect">
            <a:avLst>
              <a:gd name="adj" fmla="val 16315"/>
            </a:avLst>
          </a:prstGeom>
          <a:solidFill>
            <a:srgbClr val="FE5C4C"/>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420" name="Google Shape;420;p23"/>
          <p:cNvSpPr/>
          <p:nvPr/>
        </p:nvSpPr>
        <p:spPr>
          <a:xfrm>
            <a:off x="8017566" y="2590789"/>
            <a:ext cx="215700" cy="222900"/>
          </a:xfrm>
          <a:prstGeom prst="roundRect">
            <a:avLst>
              <a:gd name="adj" fmla="val 22152"/>
            </a:avLst>
          </a:prstGeom>
          <a:solidFill>
            <a:srgbClr val="FE5C4C"/>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421" name="Google Shape;421;p23"/>
          <p:cNvSpPr/>
          <p:nvPr/>
        </p:nvSpPr>
        <p:spPr>
          <a:xfrm>
            <a:off x="7967853" y="2903887"/>
            <a:ext cx="161400" cy="256200"/>
          </a:xfrm>
          <a:prstGeom prst="roundRect">
            <a:avLst>
              <a:gd name="adj" fmla="val 23099"/>
            </a:avLst>
          </a:prstGeom>
          <a:solidFill>
            <a:srgbClr val="FE5C4C"/>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422" name="Google Shape;422;p23"/>
          <p:cNvSpPr/>
          <p:nvPr/>
        </p:nvSpPr>
        <p:spPr>
          <a:xfrm>
            <a:off x="7966532" y="3235575"/>
            <a:ext cx="162600" cy="181500"/>
          </a:xfrm>
          <a:prstGeom prst="roundRect">
            <a:avLst>
              <a:gd name="adj" fmla="val 24933"/>
            </a:avLst>
          </a:prstGeom>
          <a:solidFill>
            <a:srgbClr val="FE5C4C"/>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423" name="Google Shape;423;p23"/>
          <p:cNvSpPr/>
          <p:nvPr/>
        </p:nvSpPr>
        <p:spPr>
          <a:xfrm>
            <a:off x="8310513" y="2590789"/>
            <a:ext cx="204900" cy="222900"/>
          </a:xfrm>
          <a:prstGeom prst="roundRect">
            <a:avLst>
              <a:gd name="adj" fmla="val 22152"/>
            </a:avLst>
          </a:prstGeom>
          <a:solidFill>
            <a:srgbClr val="FE7765"/>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424" name="Google Shape;424;p23"/>
          <p:cNvSpPr/>
          <p:nvPr/>
        </p:nvSpPr>
        <p:spPr>
          <a:xfrm>
            <a:off x="8566676" y="2590789"/>
            <a:ext cx="139200" cy="222900"/>
          </a:xfrm>
          <a:prstGeom prst="roundRect">
            <a:avLst>
              <a:gd name="adj" fmla="val 22152"/>
            </a:avLst>
          </a:prstGeom>
          <a:solidFill>
            <a:srgbClr val="FE8F7D"/>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425" name="Google Shape;425;p23"/>
          <p:cNvSpPr/>
          <p:nvPr/>
        </p:nvSpPr>
        <p:spPr>
          <a:xfrm>
            <a:off x="8212595" y="2903887"/>
            <a:ext cx="128400" cy="256200"/>
          </a:xfrm>
          <a:prstGeom prst="roundRect">
            <a:avLst>
              <a:gd name="adj" fmla="val 34991"/>
            </a:avLst>
          </a:prstGeom>
          <a:solidFill>
            <a:srgbClr val="FE7765"/>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426" name="Google Shape;426;p23"/>
          <p:cNvSpPr/>
          <p:nvPr/>
        </p:nvSpPr>
        <p:spPr>
          <a:xfrm>
            <a:off x="8427024" y="2903887"/>
            <a:ext cx="125700" cy="256200"/>
          </a:xfrm>
          <a:prstGeom prst="roundRect">
            <a:avLst>
              <a:gd name="adj" fmla="val 29221"/>
            </a:avLst>
          </a:prstGeom>
          <a:solidFill>
            <a:srgbClr val="FE8F7D"/>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427" name="Google Shape;427;p23"/>
          <p:cNvSpPr/>
          <p:nvPr/>
        </p:nvSpPr>
        <p:spPr>
          <a:xfrm>
            <a:off x="8640813" y="2903887"/>
            <a:ext cx="66600" cy="256200"/>
          </a:xfrm>
          <a:prstGeom prst="roundRect">
            <a:avLst>
              <a:gd name="adj" fmla="val 50000"/>
            </a:avLst>
          </a:prstGeom>
          <a:solidFill>
            <a:srgbClr val="FEB8AB"/>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428" name="Google Shape;428;p23"/>
          <p:cNvSpPr/>
          <p:nvPr/>
        </p:nvSpPr>
        <p:spPr>
          <a:xfrm>
            <a:off x="8504974" y="2205908"/>
            <a:ext cx="201000" cy="294900"/>
          </a:xfrm>
          <a:prstGeom prst="roundRect">
            <a:avLst>
              <a:gd name="adj" fmla="val 16315"/>
            </a:avLst>
          </a:prstGeom>
          <a:solidFill>
            <a:srgbClr val="FE7765"/>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429" name="Google Shape;429;p23"/>
          <p:cNvSpPr/>
          <p:nvPr/>
        </p:nvSpPr>
        <p:spPr>
          <a:xfrm>
            <a:off x="8212824" y="3235575"/>
            <a:ext cx="128400" cy="181500"/>
          </a:xfrm>
          <a:prstGeom prst="roundRect">
            <a:avLst>
              <a:gd name="adj" fmla="val 21827"/>
            </a:avLst>
          </a:prstGeom>
          <a:solidFill>
            <a:srgbClr val="FE7765"/>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430" name="Google Shape;430;p23"/>
          <p:cNvSpPr/>
          <p:nvPr/>
        </p:nvSpPr>
        <p:spPr>
          <a:xfrm>
            <a:off x="8424788" y="3235575"/>
            <a:ext cx="125700" cy="181500"/>
          </a:xfrm>
          <a:prstGeom prst="roundRect">
            <a:avLst>
              <a:gd name="adj" fmla="val 21827"/>
            </a:avLst>
          </a:prstGeom>
          <a:solidFill>
            <a:srgbClr val="FE8F7D"/>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431" name="Google Shape;431;p23"/>
          <p:cNvSpPr/>
          <p:nvPr/>
        </p:nvSpPr>
        <p:spPr>
          <a:xfrm>
            <a:off x="8645596" y="3235575"/>
            <a:ext cx="60300" cy="181500"/>
          </a:xfrm>
          <a:prstGeom prst="roundRect">
            <a:avLst>
              <a:gd name="adj" fmla="val 50000"/>
            </a:avLst>
          </a:prstGeom>
          <a:solidFill>
            <a:srgbClr val="FEB8AB"/>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432" name="Google Shape;432;p23"/>
          <p:cNvSpPr/>
          <p:nvPr/>
        </p:nvSpPr>
        <p:spPr>
          <a:xfrm>
            <a:off x="433500" y="1139344"/>
            <a:ext cx="5913600" cy="3429000"/>
          </a:xfrm>
          <a:prstGeom prst="roundRect">
            <a:avLst>
              <a:gd name="adj" fmla="val 3035"/>
            </a:avLst>
          </a:prstGeom>
          <a:solidFill>
            <a:schemeClr val="lt1"/>
          </a:solidFill>
          <a:ln>
            <a:noFill/>
          </a:ln>
          <a:effectLst>
            <a:outerShdw blurRad="300038" dist="114300" dir="1380000" algn="bl" rotWithShape="0">
              <a:srgbClr val="000000">
                <a:alpha val="18000"/>
              </a:srgbClr>
            </a:outerShdw>
          </a:effectLst>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endParaRPr sz="1100">
              <a:solidFill>
                <a:schemeClr val="accent2"/>
              </a:solidFill>
              <a:latin typeface="Salesforce Sans"/>
              <a:ea typeface="Salesforce Sans"/>
              <a:cs typeface="Salesforce Sans"/>
              <a:sym typeface="Salesforce Sans"/>
            </a:endParaRPr>
          </a:p>
        </p:txBody>
      </p:sp>
      <p:pic>
        <p:nvPicPr>
          <p:cNvPr id="433" name="Google Shape;433;p23"/>
          <p:cNvPicPr preferRelativeResize="0"/>
          <p:nvPr/>
        </p:nvPicPr>
        <p:blipFill rotWithShape="1">
          <a:blip r:embed="rId2">
            <a:alphaModFix/>
          </a:blip>
          <a:srcRect b="8742"/>
          <a:stretch/>
        </p:blipFill>
        <p:spPr>
          <a:xfrm rot="-52">
            <a:off x="5902218" y="3927689"/>
            <a:ext cx="1916422" cy="904489"/>
          </a:xfrm>
          <a:prstGeom prst="rect">
            <a:avLst/>
          </a:prstGeom>
          <a:noFill/>
          <a:ln>
            <a:noFill/>
          </a:ln>
        </p:spPr>
      </p:pic>
      <p:pic>
        <p:nvPicPr>
          <p:cNvPr id="434" name="Google Shape;434;p23"/>
          <p:cNvPicPr preferRelativeResize="0"/>
          <p:nvPr/>
        </p:nvPicPr>
        <p:blipFill rotWithShape="1">
          <a:blip r:embed="rId3">
            <a:alphaModFix/>
          </a:blip>
          <a:srcRect b="5419"/>
          <a:stretch/>
        </p:blipFill>
        <p:spPr>
          <a:xfrm>
            <a:off x="4752506" y="4185319"/>
            <a:ext cx="2112363" cy="646856"/>
          </a:xfrm>
          <a:prstGeom prst="rect">
            <a:avLst/>
          </a:prstGeom>
          <a:noFill/>
          <a:ln>
            <a:noFill/>
          </a:ln>
        </p:spPr>
      </p:pic>
      <p:pic>
        <p:nvPicPr>
          <p:cNvPr id="435" name="Google Shape;435;p23"/>
          <p:cNvPicPr preferRelativeResize="0"/>
          <p:nvPr/>
        </p:nvPicPr>
        <p:blipFill rotWithShape="1">
          <a:blip r:embed="rId4">
            <a:alphaModFix amt="30000"/>
          </a:blip>
          <a:srcRect/>
          <a:stretch/>
        </p:blipFill>
        <p:spPr>
          <a:xfrm>
            <a:off x="6757345" y="4734928"/>
            <a:ext cx="799821" cy="164596"/>
          </a:xfrm>
          <a:prstGeom prst="rect">
            <a:avLst/>
          </a:prstGeom>
          <a:noFill/>
          <a:ln>
            <a:noFill/>
          </a:ln>
        </p:spPr>
      </p:pic>
      <p:sp>
        <p:nvSpPr>
          <p:cNvPr id="436" name="Google Shape;436;p23"/>
          <p:cNvSpPr txBox="1">
            <a:spLocks noGrp="1"/>
          </p:cNvSpPr>
          <p:nvPr>
            <p:ph type="ctrTitle"/>
          </p:nvPr>
        </p:nvSpPr>
        <p:spPr>
          <a:xfrm>
            <a:off x="776490" y="1329140"/>
            <a:ext cx="5368500" cy="24747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2600"/>
              <a:buFont typeface="Salesforce Sans"/>
              <a:buChar char="“"/>
              <a:defRPr sz="2600">
                <a:solidFill>
                  <a:schemeClr val="accent1"/>
                </a:solidFill>
              </a:defRPr>
            </a:lvl1pPr>
            <a:lvl2pPr lvl="1" algn="l" rtl="0">
              <a:spcBef>
                <a:spcPts val="0"/>
              </a:spcBef>
              <a:spcAft>
                <a:spcPts val="0"/>
              </a:spcAft>
              <a:buSzPts val="1100"/>
              <a:buNone/>
              <a:defRPr b="1"/>
            </a:lvl2pPr>
            <a:lvl3pPr lvl="2" algn="l" rtl="0">
              <a:spcBef>
                <a:spcPts val="0"/>
              </a:spcBef>
              <a:spcAft>
                <a:spcPts val="0"/>
              </a:spcAft>
              <a:buSzPts val="1100"/>
              <a:buNone/>
              <a:defRPr b="1"/>
            </a:lvl3pPr>
            <a:lvl4pPr lvl="3" algn="l" rtl="0">
              <a:spcBef>
                <a:spcPts val="0"/>
              </a:spcBef>
              <a:spcAft>
                <a:spcPts val="0"/>
              </a:spcAft>
              <a:buSzPts val="1100"/>
              <a:buNone/>
              <a:defRPr b="1"/>
            </a:lvl4pPr>
            <a:lvl5pPr lvl="4" algn="l" rtl="0">
              <a:spcBef>
                <a:spcPts val="0"/>
              </a:spcBef>
              <a:spcAft>
                <a:spcPts val="0"/>
              </a:spcAft>
              <a:buSzPts val="1100"/>
              <a:buNone/>
              <a:defRPr b="1"/>
            </a:lvl5pPr>
            <a:lvl6pPr lvl="5" algn="l" rtl="0">
              <a:spcBef>
                <a:spcPts val="0"/>
              </a:spcBef>
              <a:spcAft>
                <a:spcPts val="0"/>
              </a:spcAft>
              <a:buSzPts val="1100"/>
              <a:buNone/>
              <a:defRPr b="1"/>
            </a:lvl6pPr>
            <a:lvl7pPr lvl="6" algn="l" rtl="0">
              <a:spcBef>
                <a:spcPts val="0"/>
              </a:spcBef>
              <a:spcAft>
                <a:spcPts val="0"/>
              </a:spcAft>
              <a:buSzPts val="1100"/>
              <a:buNone/>
              <a:defRPr b="1"/>
            </a:lvl7pPr>
            <a:lvl8pPr lvl="7" algn="l" rtl="0">
              <a:spcBef>
                <a:spcPts val="0"/>
              </a:spcBef>
              <a:spcAft>
                <a:spcPts val="0"/>
              </a:spcAft>
              <a:buSzPts val="1100"/>
              <a:buNone/>
              <a:defRPr b="1"/>
            </a:lvl8pPr>
            <a:lvl9pPr lvl="8" algn="l" rtl="0">
              <a:spcBef>
                <a:spcPts val="0"/>
              </a:spcBef>
              <a:spcAft>
                <a:spcPts val="0"/>
              </a:spcAft>
              <a:buSzPts val="1100"/>
              <a:buNone/>
              <a:defRPr b="1"/>
            </a:lvl9pPr>
          </a:lstStyle>
          <a:p>
            <a:endParaRPr/>
          </a:p>
        </p:txBody>
      </p:sp>
      <p:sp>
        <p:nvSpPr>
          <p:cNvPr id="437" name="Google Shape;437;p23"/>
          <p:cNvSpPr txBox="1">
            <a:spLocks noGrp="1"/>
          </p:cNvSpPr>
          <p:nvPr>
            <p:ph type="body" idx="1"/>
          </p:nvPr>
        </p:nvSpPr>
        <p:spPr>
          <a:xfrm>
            <a:off x="776488" y="3862650"/>
            <a:ext cx="5368500" cy="6954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500"/>
              <a:buNone/>
              <a:defRPr sz="15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grpSp>
        <p:nvGrpSpPr>
          <p:cNvPr id="438" name="Google Shape;438;p23"/>
          <p:cNvGrpSpPr/>
          <p:nvPr/>
        </p:nvGrpSpPr>
        <p:grpSpPr>
          <a:xfrm>
            <a:off x="7597472" y="0"/>
            <a:ext cx="1546126" cy="1023900"/>
            <a:chOff x="10127324" y="0"/>
            <a:chExt cx="2061501" cy="1365200"/>
          </a:xfrm>
        </p:grpSpPr>
        <p:pic>
          <p:nvPicPr>
            <p:cNvPr id="439" name="Google Shape;439;p23"/>
            <p:cNvPicPr preferRelativeResize="0"/>
            <p:nvPr/>
          </p:nvPicPr>
          <p:blipFill>
            <a:blip r:embed="rId5">
              <a:alphaModFix/>
            </a:blip>
            <a:stretch>
              <a:fillRect/>
            </a:stretch>
          </p:blipFill>
          <p:spPr>
            <a:xfrm>
              <a:off x="10127324" y="601950"/>
              <a:ext cx="1365200" cy="284600"/>
            </a:xfrm>
            <a:prstGeom prst="rect">
              <a:avLst/>
            </a:prstGeom>
            <a:noFill/>
            <a:ln>
              <a:noFill/>
            </a:ln>
          </p:spPr>
        </p:pic>
        <p:pic>
          <p:nvPicPr>
            <p:cNvPr id="440" name="Google Shape;440;p23"/>
            <p:cNvPicPr preferRelativeResize="0"/>
            <p:nvPr/>
          </p:nvPicPr>
          <p:blipFill>
            <a:blip r:embed="rId6">
              <a:alphaModFix/>
            </a:blip>
            <a:stretch>
              <a:fillRect/>
            </a:stretch>
          </p:blipFill>
          <p:spPr>
            <a:xfrm>
              <a:off x="10823625" y="0"/>
              <a:ext cx="1365200" cy="1365200"/>
            </a:xfrm>
            <a:prstGeom prst="rect">
              <a:avLst/>
            </a:prstGeom>
            <a:noFill/>
            <a:ln>
              <a:noFill/>
            </a:ln>
          </p:spPr>
        </p:pic>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I1 - Segue Slide - A">
  <p:cSld name="Seque Slide - A">
    <p:bg>
      <p:bgPr>
        <a:solidFill>
          <a:srgbClr val="EEF4FF"/>
        </a:solidFill>
        <a:effectLst/>
      </p:bgPr>
    </p:bg>
    <p:spTree>
      <p:nvGrpSpPr>
        <p:cNvPr id="1" name="Shape 441"/>
        <p:cNvGrpSpPr/>
        <p:nvPr/>
      </p:nvGrpSpPr>
      <p:grpSpPr>
        <a:xfrm>
          <a:off x="0" y="0"/>
          <a:ext cx="0" cy="0"/>
          <a:chOff x="0" y="0"/>
          <a:chExt cx="0" cy="0"/>
        </a:xfrm>
      </p:grpSpPr>
      <p:sp>
        <p:nvSpPr>
          <p:cNvPr id="442" name="Google Shape;442;p24"/>
          <p:cNvSpPr/>
          <p:nvPr/>
        </p:nvSpPr>
        <p:spPr>
          <a:xfrm rot="10800000" flipH="1">
            <a:off x="4454951" y="185"/>
            <a:ext cx="4688931" cy="5143345"/>
          </a:xfrm>
          <a:custGeom>
            <a:avLst/>
            <a:gdLst/>
            <a:ahLst/>
            <a:cxnLst/>
            <a:rect l="l" t="t" r="r" b="b"/>
            <a:pathLst>
              <a:path w="146449" h="160579" extrusionOk="0">
                <a:moveTo>
                  <a:pt x="17254" y="1"/>
                </a:moveTo>
                <a:cubicBezTo>
                  <a:pt x="6174" y="24489"/>
                  <a:pt x="1" y="51671"/>
                  <a:pt x="1" y="80290"/>
                </a:cubicBezTo>
                <a:cubicBezTo>
                  <a:pt x="1" y="108917"/>
                  <a:pt x="6174" y="136100"/>
                  <a:pt x="17254" y="160579"/>
                </a:cubicBezTo>
                <a:lnTo>
                  <a:pt x="146448" y="160579"/>
                </a:lnTo>
                <a:lnTo>
                  <a:pt x="146448" y="1"/>
                </a:lnTo>
                <a:close/>
              </a:path>
            </a:pathLst>
          </a:custGeom>
          <a:solidFill>
            <a:schemeClr val="accent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443" name="Google Shape;443;p24"/>
          <p:cNvSpPr txBox="1">
            <a:spLocks noGrp="1"/>
          </p:cNvSpPr>
          <p:nvPr>
            <p:ph type="ctrTitle"/>
          </p:nvPr>
        </p:nvSpPr>
        <p:spPr>
          <a:xfrm>
            <a:off x="433951" y="1146825"/>
            <a:ext cx="3791400" cy="17496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sz="2700" b="1">
                <a:solidFill>
                  <a:schemeClr val="accent1"/>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44" name="Google Shape;444;p24"/>
          <p:cNvSpPr txBox="1">
            <a:spLocks noGrp="1"/>
          </p:cNvSpPr>
          <p:nvPr>
            <p:ph type="body" idx="1"/>
          </p:nvPr>
        </p:nvSpPr>
        <p:spPr>
          <a:xfrm>
            <a:off x="433951" y="2934188"/>
            <a:ext cx="3791400" cy="6954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800"/>
              <a:buNone/>
              <a:defRPr sz="18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grpSp>
        <p:nvGrpSpPr>
          <p:cNvPr id="445" name="Google Shape;445;p24"/>
          <p:cNvGrpSpPr/>
          <p:nvPr/>
        </p:nvGrpSpPr>
        <p:grpSpPr>
          <a:xfrm>
            <a:off x="4361215" y="1762405"/>
            <a:ext cx="3267003" cy="2601531"/>
            <a:chOff x="7711951" y="1125967"/>
            <a:chExt cx="2393058" cy="1906023"/>
          </a:xfrm>
        </p:grpSpPr>
        <p:sp>
          <p:nvSpPr>
            <p:cNvPr id="446" name="Google Shape;446;p24"/>
            <p:cNvSpPr/>
            <p:nvPr/>
          </p:nvSpPr>
          <p:spPr>
            <a:xfrm>
              <a:off x="7711951" y="1125967"/>
              <a:ext cx="2393058" cy="1546114"/>
            </a:xfrm>
            <a:custGeom>
              <a:avLst/>
              <a:gdLst/>
              <a:ahLst/>
              <a:cxnLst/>
              <a:rect l="l" t="t" r="r" b="b"/>
              <a:pathLst>
                <a:path w="251042" h="162194" extrusionOk="0">
                  <a:moveTo>
                    <a:pt x="245569" y="0"/>
                  </a:moveTo>
                  <a:cubicBezTo>
                    <a:pt x="244150" y="0"/>
                    <a:pt x="242706" y="557"/>
                    <a:pt x="241582" y="1802"/>
                  </a:cubicBezTo>
                  <a:lnTo>
                    <a:pt x="201981" y="45513"/>
                  </a:lnTo>
                  <a:cubicBezTo>
                    <a:pt x="197753" y="50197"/>
                    <a:pt x="191866" y="52668"/>
                    <a:pt x="185884" y="52668"/>
                  </a:cubicBezTo>
                  <a:cubicBezTo>
                    <a:pt x="182451" y="52668"/>
                    <a:pt x="178987" y="51854"/>
                    <a:pt x="175788" y="50177"/>
                  </a:cubicBezTo>
                  <a:lnTo>
                    <a:pt x="140787" y="31845"/>
                  </a:lnTo>
                  <a:cubicBezTo>
                    <a:pt x="137594" y="30166"/>
                    <a:pt x="134131" y="29354"/>
                    <a:pt x="130697" y="29354"/>
                  </a:cubicBezTo>
                  <a:cubicBezTo>
                    <a:pt x="124588" y="29354"/>
                    <a:pt x="118571" y="31926"/>
                    <a:pt x="114332" y="36770"/>
                  </a:cubicBezTo>
                  <a:lnTo>
                    <a:pt x="70948" y="86287"/>
                  </a:lnTo>
                  <a:cubicBezTo>
                    <a:pt x="66719" y="91108"/>
                    <a:pt x="60710" y="93706"/>
                    <a:pt x="54580" y="93706"/>
                  </a:cubicBezTo>
                  <a:cubicBezTo>
                    <a:pt x="51584" y="93706"/>
                    <a:pt x="48560" y="93085"/>
                    <a:pt x="45700" y="91800"/>
                  </a:cubicBezTo>
                  <a:lnTo>
                    <a:pt x="7666" y="74740"/>
                  </a:lnTo>
                  <a:cubicBezTo>
                    <a:pt x="6928" y="74405"/>
                    <a:pt x="6170" y="74250"/>
                    <a:pt x="5431" y="74250"/>
                  </a:cubicBezTo>
                  <a:cubicBezTo>
                    <a:pt x="2574" y="74250"/>
                    <a:pt x="0" y="76562"/>
                    <a:pt x="0" y="79698"/>
                  </a:cubicBezTo>
                  <a:lnTo>
                    <a:pt x="0" y="154039"/>
                  </a:lnTo>
                  <a:cubicBezTo>
                    <a:pt x="0" y="158540"/>
                    <a:pt x="3653" y="162194"/>
                    <a:pt x="8155" y="162194"/>
                  </a:cubicBezTo>
                  <a:lnTo>
                    <a:pt x="242887" y="162194"/>
                  </a:lnTo>
                  <a:cubicBezTo>
                    <a:pt x="247388" y="162194"/>
                    <a:pt x="251042" y="158540"/>
                    <a:pt x="251042" y="154039"/>
                  </a:cubicBezTo>
                  <a:lnTo>
                    <a:pt x="251042" y="5423"/>
                  </a:lnTo>
                  <a:cubicBezTo>
                    <a:pt x="251042" y="2139"/>
                    <a:pt x="248352" y="0"/>
                    <a:pt x="245569" y="0"/>
                  </a:cubicBezTo>
                  <a:close/>
                </a:path>
              </a:pathLst>
            </a:custGeom>
            <a:solidFill>
              <a:srgbClr val="1AB9FF">
                <a:alpha val="3296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447" name="Google Shape;447;p24"/>
            <p:cNvSpPr/>
            <p:nvPr/>
          </p:nvSpPr>
          <p:spPr>
            <a:xfrm>
              <a:off x="7711951" y="1667689"/>
              <a:ext cx="2393058" cy="1364301"/>
            </a:xfrm>
            <a:custGeom>
              <a:avLst/>
              <a:gdLst/>
              <a:ahLst/>
              <a:cxnLst/>
              <a:rect l="l" t="t" r="r" b="b"/>
              <a:pathLst>
                <a:path w="251042" h="143121" extrusionOk="0">
                  <a:moveTo>
                    <a:pt x="245623" y="0"/>
                  </a:moveTo>
                  <a:cubicBezTo>
                    <a:pt x="244721" y="0"/>
                    <a:pt x="243794" y="230"/>
                    <a:pt x="242919" y="735"/>
                  </a:cubicBezTo>
                  <a:lnTo>
                    <a:pt x="191543" y="30028"/>
                  </a:lnTo>
                  <a:cubicBezTo>
                    <a:pt x="188229" y="31918"/>
                    <a:pt x="184504" y="32904"/>
                    <a:pt x="180726" y="32904"/>
                  </a:cubicBezTo>
                  <a:cubicBezTo>
                    <a:pt x="179745" y="32904"/>
                    <a:pt x="178760" y="32837"/>
                    <a:pt x="177778" y="32702"/>
                  </a:cubicBezTo>
                  <a:lnTo>
                    <a:pt x="125423" y="25493"/>
                  </a:lnTo>
                  <a:cubicBezTo>
                    <a:pt x="124414" y="25350"/>
                    <a:pt x="123403" y="25279"/>
                    <a:pt x="122397" y="25279"/>
                  </a:cubicBezTo>
                  <a:cubicBezTo>
                    <a:pt x="117452" y="25279"/>
                    <a:pt x="112630" y="26987"/>
                    <a:pt x="108754" y="30158"/>
                  </a:cubicBezTo>
                  <a:lnTo>
                    <a:pt x="69154" y="62321"/>
                  </a:lnTo>
                  <a:cubicBezTo>
                    <a:pt x="65223" y="65508"/>
                    <a:pt x="60363" y="67202"/>
                    <a:pt x="55426" y="67202"/>
                  </a:cubicBezTo>
                  <a:cubicBezTo>
                    <a:pt x="53439" y="67202"/>
                    <a:pt x="51440" y="66928"/>
                    <a:pt x="49484" y="66366"/>
                  </a:cubicBezTo>
                  <a:lnTo>
                    <a:pt x="6915" y="54264"/>
                  </a:lnTo>
                  <a:cubicBezTo>
                    <a:pt x="6418" y="54123"/>
                    <a:pt x="5920" y="54057"/>
                    <a:pt x="5433" y="54057"/>
                  </a:cubicBezTo>
                  <a:cubicBezTo>
                    <a:pt x="2534" y="54057"/>
                    <a:pt x="0" y="56411"/>
                    <a:pt x="0" y="59483"/>
                  </a:cubicBezTo>
                  <a:lnTo>
                    <a:pt x="0" y="134966"/>
                  </a:lnTo>
                  <a:cubicBezTo>
                    <a:pt x="0" y="139467"/>
                    <a:pt x="3653" y="143121"/>
                    <a:pt x="8155" y="143121"/>
                  </a:cubicBezTo>
                  <a:lnTo>
                    <a:pt x="242887" y="143121"/>
                  </a:lnTo>
                  <a:cubicBezTo>
                    <a:pt x="247388" y="143121"/>
                    <a:pt x="251042" y="139467"/>
                    <a:pt x="251042" y="134966"/>
                  </a:cubicBezTo>
                  <a:lnTo>
                    <a:pt x="251042" y="5432"/>
                  </a:lnTo>
                  <a:cubicBezTo>
                    <a:pt x="251042" y="2266"/>
                    <a:pt x="248453" y="0"/>
                    <a:pt x="245623" y="0"/>
                  </a:cubicBezTo>
                  <a:close/>
                </a:path>
              </a:pathLst>
            </a:custGeom>
            <a:solidFill>
              <a:srgbClr val="1AB9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grpSp>
      <p:pic>
        <p:nvPicPr>
          <p:cNvPr id="448" name="Google Shape;448;p24"/>
          <p:cNvPicPr preferRelativeResize="0"/>
          <p:nvPr/>
        </p:nvPicPr>
        <p:blipFill rotWithShape="1">
          <a:blip r:embed="rId2">
            <a:alphaModFix/>
          </a:blip>
          <a:srcRect b="15440"/>
          <a:stretch/>
        </p:blipFill>
        <p:spPr>
          <a:xfrm>
            <a:off x="4022384" y="2363311"/>
            <a:ext cx="4080666" cy="2001094"/>
          </a:xfrm>
          <a:prstGeom prst="rect">
            <a:avLst/>
          </a:prstGeom>
          <a:noFill/>
          <a:ln>
            <a:noFill/>
          </a:ln>
        </p:spPr>
      </p:pic>
      <p:pic>
        <p:nvPicPr>
          <p:cNvPr id="449" name="Google Shape;449;p24"/>
          <p:cNvPicPr preferRelativeResize="0"/>
          <p:nvPr/>
        </p:nvPicPr>
        <p:blipFill>
          <a:blip r:embed="rId3">
            <a:alphaModFix/>
          </a:blip>
          <a:stretch>
            <a:fillRect/>
          </a:stretch>
        </p:blipFill>
        <p:spPr>
          <a:xfrm>
            <a:off x="6200233" y="3218361"/>
            <a:ext cx="987321" cy="935856"/>
          </a:xfrm>
          <a:prstGeom prst="rect">
            <a:avLst/>
          </a:prstGeom>
          <a:noFill/>
          <a:ln>
            <a:noFill/>
          </a:ln>
        </p:spPr>
      </p:pic>
      <p:pic>
        <p:nvPicPr>
          <p:cNvPr id="450" name="Google Shape;450;p24"/>
          <p:cNvPicPr preferRelativeResize="0"/>
          <p:nvPr/>
        </p:nvPicPr>
        <p:blipFill rotWithShape="1">
          <a:blip r:embed="rId4">
            <a:alphaModFix/>
          </a:blip>
          <a:srcRect l="37595" t="5190" r="3011" b="73252"/>
          <a:stretch/>
        </p:blipFill>
        <p:spPr>
          <a:xfrm>
            <a:off x="4296765" y="4011362"/>
            <a:ext cx="2895826" cy="401213"/>
          </a:xfrm>
          <a:prstGeom prst="rect">
            <a:avLst/>
          </a:prstGeom>
          <a:noFill/>
          <a:ln>
            <a:noFill/>
          </a:ln>
        </p:spPr>
      </p:pic>
      <p:pic>
        <p:nvPicPr>
          <p:cNvPr id="451" name="Google Shape;451;p24"/>
          <p:cNvPicPr preferRelativeResize="0"/>
          <p:nvPr/>
        </p:nvPicPr>
        <p:blipFill rotWithShape="1">
          <a:blip r:embed="rId5">
            <a:alphaModFix/>
          </a:blip>
          <a:srcRect l="-10127" r="-8736"/>
          <a:stretch/>
        </p:blipFill>
        <p:spPr>
          <a:xfrm flipH="1">
            <a:off x="6295339" y="4005514"/>
            <a:ext cx="1123882" cy="439425"/>
          </a:xfrm>
          <a:prstGeom prst="rect">
            <a:avLst/>
          </a:prstGeom>
          <a:noFill/>
          <a:ln>
            <a:noFill/>
          </a:ln>
        </p:spPr>
      </p:pic>
      <p:pic>
        <p:nvPicPr>
          <p:cNvPr id="452" name="Google Shape;452;p24"/>
          <p:cNvPicPr preferRelativeResize="0"/>
          <p:nvPr/>
        </p:nvPicPr>
        <p:blipFill rotWithShape="1">
          <a:blip r:embed="rId6">
            <a:alphaModFix/>
          </a:blip>
          <a:srcRect b="10546"/>
          <a:stretch/>
        </p:blipFill>
        <p:spPr>
          <a:xfrm flipH="1">
            <a:off x="7544207" y="2363312"/>
            <a:ext cx="922104" cy="2001096"/>
          </a:xfrm>
          <a:prstGeom prst="rect">
            <a:avLst/>
          </a:prstGeom>
          <a:noFill/>
          <a:ln>
            <a:noFill/>
          </a:ln>
        </p:spPr>
      </p:pic>
      <p:pic>
        <p:nvPicPr>
          <p:cNvPr id="453" name="Google Shape;453;p24"/>
          <p:cNvPicPr preferRelativeResize="0"/>
          <p:nvPr/>
        </p:nvPicPr>
        <p:blipFill rotWithShape="1">
          <a:blip r:embed="rId7">
            <a:alphaModFix/>
          </a:blip>
          <a:srcRect l="14828" b="65434"/>
          <a:stretch/>
        </p:blipFill>
        <p:spPr>
          <a:xfrm>
            <a:off x="4112158" y="4251859"/>
            <a:ext cx="635628" cy="210282"/>
          </a:xfrm>
          <a:prstGeom prst="rect">
            <a:avLst/>
          </a:prstGeom>
          <a:noFill/>
          <a:ln>
            <a:noFill/>
          </a:ln>
        </p:spPr>
      </p:pic>
      <p:pic>
        <p:nvPicPr>
          <p:cNvPr id="454" name="Google Shape;454;p24"/>
          <p:cNvPicPr preferRelativeResize="0"/>
          <p:nvPr/>
        </p:nvPicPr>
        <p:blipFill>
          <a:blip r:embed="rId8">
            <a:alphaModFix/>
          </a:blip>
          <a:stretch>
            <a:fillRect/>
          </a:stretch>
        </p:blipFill>
        <p:spPr>
          <a:xfrm>
            <a:off x="4463157" y="4064702"/>
            <a:ext cx="479906" cy="401212"/>
          </a:xfrm>
          <a:prstGeom prst="rect">
            <a:avLst/>
          </a:prstGeom>
          <a:noFill/>
          <a:ln>
            <a:noFill/>
          </a:ln>
        </p:spPr>
      </p:pic>
      <p:grpSp>
        <p:nvGrpSpPr>
          <p:cNvPr id="455" name="Google Shape;455;p24"/>
          <p:cNvGrpSpPr/>
          <p:nvPr/>
        </p:nvGrpSpPr>
        <p:grpSpPr>
          <a:xfrm>
            <a:off x="6544991" y="2611347"/>
            <a:ext cx="2220493" cy="2336349"/>
            <a:chOff x="8246131" y="3481796"/>
            <a:chExt cx="2959868" cy="3115133"/>
          </a:xfrm>
        </p:grpSpPr>
        <p:grpSp>
          <p:nvGrpSpPr>
            <p:cNvPr id="456" name="Google Shape;456;p24"/>
            <p:cNvGrpSpPr/>
            <p:nvPr/>
          </p:nvGrpSpPr>
          <p:grpSpPr>
            <a:xfrm>
              <a:off x="8246131" y="6034733"/>
              <a:ext cx="2405694" cy="562196"/>
              <a:chOff x="8246131" y="6034733"/>
              <a:chExt cx="2405694" cy="562196"/>
            </a:xfrm>
          </p:grpSpPr>
          <p:grpSp>
            <p:nvGrpSpPr>
              <p:cNvPr id="457" name="Google Shape;457;p24"/>
              <p:cNvGrpSpPr/>
              <p:nvPr/>
            </p:nvGrpSpPr>
            <p:grpSpPr>
              <a:xfrm>
                <a:off x="8246131" y="6034733"/>
                <a:ext cx="2144280" cy="562196"/>
                <a:chOff x="9263473" y="5439578"/>
                <a:chExt cx="2415273" cy="633175"/>
              </a:xfrm>
            </p:grpSpPr>
            <p:pic>
              <p:nvPicPr>
                <p:cNvPr id="458" name="Google Shape;458;p24"/>
                <p:cNvPicPr preferRelativeResize="0"/>
                <p:nvPr/>
              </p:nvPicPr>
              <p:blipFill rotWithShape="1">
                <a:blip r:embed="rId9">
                  <a:alphaModFix amt="42000"/>
                </a:blip>
                <a:srcRect/>
                <a:stretch/>
              </p:blipFill>
              <p:spPr>
                <a:xfrm>
                  <a:off x="9266948" y="5439578"/>
                  <a:ext cx="2411798" cy="572400"/>
                </a:xfrm>
                <a:prstGeom prst="rect">
                  <a:avLst/>
                </a:prstGeom>
                <a:noFill/>
                <a:ln>
                  <a:noFill/>
                </a:ln>
              </p:spPr>
            </p:pic>
            <p:pic>
              <p:nvPicPr>
                <p:cNvPr id="459" name="Google Shape;459;p24"/>
                <p:cNvPicPr preferRelativeResize="0"/>
                <p:nvPr/>
              </p:nvPicPr>
              <p:blipFill rotWithShape="1">
                <a:blip r:embed="rId9">
                  <a:alphaModFix amt="42000"/>
                </a:blip>
                <a:srcRect/>
                <a:stretch/>
              </p:blipFill>
              <p:spPr>
                <a:xfrm>
                  <a:off x="9263473" y="5500353"/>
                  <a:ext cx="1824474" cy="572400"/>
                </a:xfrm>
                <a:prstGeom prst="rect">
                  <a:avLst/>
                </a:prstGeom>
                <a:noFill/>
                <a:ln>
                  <a:noFill/>
                </a:ln>
              </p:spPr>
            </p:pic>
            <p:pic>
              <p:nvPicPr>
                <p:cNvPr id="460" name="Google Shape;460;p24"/>
                <p:cNvPicPr preferRelativeResize="0"/>
                <p:nvPr/>
              </p:nvPicPr>
              <p:blipFill rotWithShape="1">
                <a:blip r:embed="rId9">
                  <a:alphaModFix/>
                </a:blip>
                <a:srcRect/>
                <a:stretch/>
              </p:blipFill>
              <p:spPr>
                <a:xfrm>
                  <a:off x="10256625" y="5708981"/>
                  <a:ext cx="1022000" cy="269550"/>
                </a:xfrm>
                <a:prstGeom prst="rect">
                  <a:avLst/>
                </a:prstGeom>
                <a:noFill/>
                <a:ln>
                  <a:noFill/>
                </a:ln>
              </p:spPr>
            </p:pic>
            <p:pic>
              <p:nvPicPr>
                <p:cNvPr id="461" name="Google Shape;461;p24"/>
                <p:cNvPicPr preferRelativeResize="0"/>
                <p:nvPr/>
              </p:nvPicPr>
              <p:blipFill rotWithShape="1">
                <a:blip r:embed="rId9">
                  <a:alphaModFix amt="62000"/>
                </a:blip>
                <a:srcRect/>
                <a:stretch/>
              </p:blipFill>
              <p:spPr>
                <a:xfrm>
                  <a:off x="9461350" y="5743506"/>
                  <a:ext cx="1204726" cy="219300"/>
                </a:xfrm>
                <a:prstGeom prst="rect">
                  <a:avLst/>
                </a:prstGeom>
                <a:noFill/>
                <a:ln>
                  <a:noFill/>
                </a:ln>
              </p:spPr>
            </p:pic>
            <p:pic>
              <p:nvPicPr>
                <p:cNvPr id="462" name="Google Shape;462;p24"/>
                <p:cNvPicPr preferRelativeResize="0"/>
                <p:nvPr/>
              </p:nvPicPr>
              <p:blipFill rotWithShape="1">
                <a:blip r:embed="rId9">
                  <a:alphaModFix amt="46000"/>
                </a:blip>
                <a:srcRect/>
                <a:stretch/>
              </p:blipFill>
              <p:spPr>
                <a:xfrm>
                  <a:off x="10157650" y="5679299"/>
                  <a:ext cx="1022000" cy="269550"/>
                </a:xfrm>
                <a:prstGeom prst="rect">
                  <a:avLst/>
                </a:prstGeom>
                <a:noFill/>
                <a:ln>
                  <a:noFill/>
                </a:ln>
              </p:spPr>
            </p:pic>
          </p:grpSp>
          <p:pic>
            <p:nvPicPr>
              <p:cNvPr id="463" name="Google Shape;463;p24"/>
              <p:cNvPicPr preferRelativeResize="0"/>
              <p:nvPr/>
            </p:nvPicPr>
            <p:blipFill rotWithShape="1">
              <a:blip r:embed="rId9">
                <a:alphaModFix amt="30000"/>
              </a:blip>
              <a:srcRect/>
              <a:stretch/>
            </p:blipFill>
            <p:spPr>
              <a:xfrm>
                <a:off x="9489175" y="6223150"/>
                <a:ext cx="1162650" cy="239325"/>
              </a:xfrm>
              <a:prstGeom prst="rect">
                <a:avLst/>
              </a:prstGeom>
              <a:noFill/>
              <a:ln>
                <a:noFill/>
              </a:ln>
            </p:spPr>
          </p:pic>
        </p:grpSp>
        <p:pic>
          <p:nvPicPr>
            <p:cNvPr id="464" name="Google Shape;464;p24"/>
            <p:cNvPicPr preferRelativeResize="0"/>
            <p:nvPr/>
          </p:nvPicPr>
          <p:blipFill>
            <a:blip r:embed="rId10">
              <a:alphaModFix/>
            </a:blip>
            <a:stretch>
              <a:fillRect/>
            </a:stretch>
          </p:blipFill>
          <p:spPr>
            <a:xfrm>
              <a:off x="8264825" y="3481796"/>
              <a:ext cx="2941174" cy="2931394"/>
            </a:xfrm>
            <a:prstGeom prst="rect">
              <a:avLst/>
            </a:prstGeom>
            <a:noFill/>
            <a:ln>
              <a:noFill/>
            </a:ln>
          </p:spPr>
        </p:pic>
      </p:grpSp>
      <p:pic>
        <p:nvPicPr>
          <p:cNvPr id="465" name="Google Shape;465;p24"/>
          <p:cNvPicPr preferRelativeResize="0"/>
          <p:nvPr/>
        </p:nvPicPr>
        <p:blipFill>
          <a:blip r:embed="rId11">
            <a:alphaModFix/>
          </a:blip>
          <a:stretch>
            <a:fillRect/>
          </a:stretch>
        </p:blipFill>
        <p:spPr>
          <a:xfrm>
            <a:off x="1131422" y="433163"/>
            <a:ext cx="987319" cy="205819"/>
          </a:xfrm>
          <a:prstGeom prst="rect">
            <a:avLst/>
          </a:prstGeom>
          <a:noFill/>
          <a:ln>
            <a:noFill/>
          </a:ln>
        </p:spPr>
      </p:pic>
      <p:pic>
        <p:nvPicPr>
          <p:cNvPr id="466" name="Google Shape;466;p24" descr="pasted-image.pdf"/>
          <p:cNvPicPr preferRelativeResize="0"/>
          <p:nvPr/>
        </p:nvPicPr>
        <p:blipFill rotWithShape="1">
          <a:blip r:embed="rId12">
            <a:alphaModFix/>
          </a:blip>
          <a:srcRect/>
          <a:stretch/>
        </p:blipFill>
        <p:spPr>
          <a:xfrm>
            <a:off x="433656" y="389344"/>
            <a:ext cx="419104" cy="2934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I2 - Segue Slide - B">
  <p:cSld name="Seque Slide - B">
    <p:bg>
      <p:bgPr>
        <a:solidFill>
          <a:srgbClr val="E4FEF8"/>
        </a:solidFill>
        <a:effectLst/>
      </p:bgPr>
    </p:bg>
    <p:spTree>
      <p:nvGrpSpPr>
        <p:cNvPr id="1" name="Shape 467"/>
        <p:cNvGrpSpPr/>
        <p:nvPr/>
      </p:nvGrpSpPr>
      <p:grpSpPr>
        <a:xfrm>
          <a:off x="0" y="0"/>
          <a:ext cx="0" cy="0"/>
          <a:chOff x="0" y="0"/>
          <a:chExt cx="0" cy="0"/>
        </a:xfrm>
      </p:grpSpPr>
      <p:sp>
        <p:nvSpPr>
          <p:cNvPr id="468" name="Google Shape;468;p25"/>
          <p:cNvSpPr/>
          <p:nvPr/>
        </p:nvSpPr>
        <p:spPr>
          <a:xfrm rot="10800000" flipH="1">
            <a:off x="4454951" y="185"/>
            <a:ext cx="4688931" cy="5143345"/>
          </a:xfrm>
          <a:custGeom>
            <a:avLst/>
            <a:gdLst/>
            <a:ahLst/>
            <a:cxnLst/>
            <a:rect l="l" t="t" r="r" b="b"/>
            <a:pathLst>
              <a:path w="146449" h="160579" extrusionOk="0">
                <a:moveTo>
                  <a:pt x="17254" y="1"/>
                </a:moveTo>
                <a:cubicBezTo>
                  <a:pt x="6174" y="24489"/>
                  <a:pt x="1" y="51671"/>
                  <a:pt x="1" y="80290"/>
                </a:cubicBezTo>
                <a:cubicBezTo>
                  <a:pt x="1" y="108917"/>
                  <a:pt x="6174" y="136100"/>
                  <a:pt x="17254" y="160579"/>
                </a:cubicBezTo>
                <a:lnTo>
                  <a:pt x="146448" y="160579"/>
                </a:lnTo>
                <a:lnTo>
                  <a:pt x="146448" y="1"/>
                </a:lnTo>
                <a:close/>
              </a:path>
            </a:pathLst>
          </a:custGeom>
          <a:solidFill>
            <a:srgbClr val="01E2C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469" name="Google Shape;469;p25"/>
          <p:cNvSpPr txBox="1">
            <a:spLocks noGrp="1"/>
          </p:cNvSpPr>
          <p:nvPr>
            <p:ph type="body" idx="1"/>
          </p:nvPr>
        </p:nvSpPr>
        <p:spPr>
          <a:xfrm>
            <a:off x="433944" y="2934193"/>
            <a:ext cx="3793500" cy="6954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800"/>
              <a:buNone/>
              <a:defRPr sz="18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470" name="Google Shape;470;p25"/>
          <p:cNvSpPr txBox="1">
            <a:spLocks noGrp="1"/>
          </p:cNvSpPr>
          <p:nvPr>
            <p:ph type="ctrTitle"/>
          </p:nvPr>
        </p:nvSpPr>
        <p:spPr>
          <a:xfrm>
            <a:off x="433951" y="1150950"/>
            <a:ext cx="3793500" cy="17457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sz="2700" b="1">
                <a:solidFill>
                  <a:schemeClr val="accent1"/>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71" name="Google Shape;471;p25"/>
          <p:cNvSpPr/>
          <p:nvPr/>
        </p:nvSpPr>
        <p:spPr>
          <a:xfrm>
            <a:off x="5995792" y="1951851"/>
            <a:ext cx="905100" cy="354000"/>
          </a:xfrm>
          <a:prstGeom prst="roundRect">
            <a:avLst>
              <a:gd name="adj" fmla="val 50000"/>
            </a:avLst>
          </a:prstGeom>
          <a:solidFill>
            <a:srgbClr val="C7FFF2">
              <a:alpha val="6034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472" name="Google Shape;472;p25"/>
          <p:cNvSpPr/>
          <p:nvPr/>
        </p:nvSpPr>
        <p:spPr>
          <a:xfrm>
            <a:off x="5060320" y="2408817"/>
            <a:ext cx="801000" cy="354000"/>
          </a:xfrm>
          <a:prstGeom prst="roundRect">
            <a:avLst>
              <a:gd name="adj" fmla="val 50000"/>
            </a:avLst>
          </a:prstGeom>
          <a:solidFill>
            <a:srgbClr val="C7FFF2">
              <a:alpha val="6034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pic>
        <p:nvPicPr>
          <p:cNvPr id="473" name="Google Shape;473;p25"/>
          <p:cNvPicPr preferRelativeResize="0"/>
          <p:nvPr/>
        </p:nvPicPr>
        <p:blipFill rotWithShape="1">
          <a:blip r:embed="rId2">
            <a:alphaModFix/>
          </a:blip>
          <a:srcRect r="1390" b="18546"/>
          <a:stretch/>
        </p:blipFill>
        <p:spPr>
          <a:xfrm>
            <a:off x="4273844" y="3598612"/>
            <a:ext cx="1721940" cy="859107"/>
          </a:xfrm>
          <a:prstGeom prst="rect">
            <a:avLst/>
          </a:prstGeom>
          <a:noFill/>
          <a:ln>
            <a:noFill/>
          </a:ln>
        </p:spPr>
      </p:pic>
      <p:pic>
        <p:nvPicPr>
          <p:cNvPr id="474" name="Google Shape;474;p25" descr="Green Trees.png"/>
          <p:cNvPicPr preferRelativeResize="0"/>
          <p:nvPr/>
        </p:nvPicPr>
        <p:blipFill rotWithShape="1">
          <a:blip r:embed="rId3">
            <a:alphaModFix/>
          </a:blip>
          <a:srcRect l="-969" b="467"/>
          <a:stretch/>
        </p:blipFill>
        <p:spPr>
          <a:xfrm>
            <a:off x="4837335" y="1469550"/>
            <a:ext cx="2874375" cy="2988168"/>
          </a:xfrm>
          <a:prstGeom prst="rect">
            <a:avLst/>
          </a:prstGeom>
          <a:noFill/>
          <a:ln>
            <a:noFill/>
          </a:ln>
        </p:spPr>
      </p:pic>
      <p:sp>
        <p:nvSpPr>
          <p:cNvPr id="475" name="Google Shape;475;p25"/>
          <p:cNvSpPr/>
          <p:nvPr/>
        </p:nvSpPr>
        <p:spPr>
          <a:xfrm>
            <a:off x="5126295" y="1494859"/>
            <a:ext cx="1128300" cy="354000"/>
          </a:xfrm>
          <a:prstGeom prst="roundRect">
            <a:avLst>
              <a:gd name="adj" fmla="val 50000"/>
            </a:avLst>
          </a:prstGeom>
          <a:solidFill>
            <a:srgbClr val="C7FFF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r>
              <a:rPr lang="en" sz="1100"/>
              <a:t> </a:t>
            </a:r>
            <a:endParaRPr sz="1100"/>
          </a:p>
        </p:txBody>
      </p:sp>
      <p:pic>
        <p:nvPicPr>
          <p:cNvPr id="476" name="Google Shape;476;p25"/>
          <p:cNvPicPr preferRelativeResize="0"/>
          <p:nvPr/>
        </p:nvPicPr>
        <p:blipFill rotWithShape="1">
          <a:blip r:embed="rId4">
            <a:alphaModFix/>
          </a:blip>
          <a:srcRect r="14850" b="5419"/>
          <a:stretch/>
        </p:blipFill>
        <p:spPr>
          <a:xfrm>
            <a:off x="5337903" y="3785588"/>
            <a:ext cx="2027851" cy="729282"/>
          </a:xfrm>
          <a:prstGeom prst="rect">
            <a:avLst/>
          </a:prstGeom>
          <a:noFill/>
          <a:ln>
            <a:noFill/>
          </a:ln>
        </p:spPr>
      </p:pic>
      <p:pic>
        <p:nvPicPr>
          <p:cNvPr id="477" name="Google Shape;477;p25"/>
          <p:cNvPicPr preferRelativeResize="0"/>
          <p:nvPr/>
        </p:nvPicPr>
        <p:blipFill rotWithShape="1">
          <a:blip r:embed="rId5">
            <a:alphaModFix/>
          </a:blip>
          <a:srcRect t="-4210" b="73408"/>
          <a:stretch/>
        </p:blipFill>
        <p:spPr>
          <a:xfrm>
            <a:off x="6471523" y="3900788"/>
            <a:ext cx="1368338" cy="614082"/>
          </a:xfrm>
          <a:prstGeom prst="rect">
            <a:avLst/>
          </a:prstGeom>
          <a:noFill/>
          <a:ln>
            <a:noFill/>
          </a:ln>
        </p:spPr>
      </p:pic>
      <p:pic>
        <p:nvPicPr>
          <p:cNvPr id="478" name="Google Shape;478;p25"/>
          <p:cNvPicPr preferRelativeResize="0"/>
          <p:nvPr/>
        </p:nvPicPr>
        <p:blipFill rotWithShape="1">
          <a:blip r:embed="rId6">
            <a:alphaModFix/>
          </a:blip>
          <a:srcRect l="-10127" r="40426"/>
          <a:stretch/>
        </p:blipFill>
        <p:spPr>
          <a:xfrm>
            <a:off x="8273459" y="3872119"/>
            <a:ext cx="878272" cy="585600"/>
          </a:xfrm>
          <a:prstGeom prst="rect">
            <a:avLst/>
          </a:prstGeom>
          <a:noFill/>
          <a:ln>
            <a:noFill/>
          </a:ln>
        </p:spPr>
      </p:pic>
      <p:sp>
        <p:nvSpPr>
          <p:cNvPr id="479" name="Google Shape;479;p25"/>
          <p:cNvSpPr/>
          <p:nvPr/>
        </p:nvSpPr>
        <p:spPr>
          <a:xfrm>
            <a:off x="8265726" y="1951838"/>
            <a:ext cx="615600" cy="354000"/>
          </a:xfrm>
          <a:prstGeom prst="roundRect">
            <a:avLst>
              <a:gd name="adj" fmla="val 50000"/>
            </a:avLst>
          </a:prstGeom>
          <a:solidFill>
            <a:srgbClr val="C7FFF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480" name="Google Shape;480;p25"/>
          <p:cNvSpPr/>
          <p:nvPr/>
        </p:nvSpPr>
        <p:spPr>
          <a:xfrm>
            <a:off x="7839859" y="2408828"/>
            <a:ext cx="639900" cy="354000"/>
          </a:xfrm>
          <a:prstGeom prst="roundRect">
            <a:avLst>
              <a:gd name="adj" fmla="val 50000"/>
            </a:avLst>
          </a:prstGeom>
          <a:solidFill>
            <a:srgbClr val="C7FFF2">
              <a:alpha val="6034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481" name="Google Shape;481;p25"/>
          <p:cNvSpPr/>
          <p:nvPr/>
        </p:nvSpPr>
        <p:spPr>
          <a:xfrm>
            <a:off x="4588030" y="2408813"/>
            <a:ext cx="298800" cy="354000"/>
          </a:xfrm>
          <a:prstGeom prst="roundRect">
            <a:avLst>
              <a:gd name="adj" fmla="val 50000"/>
            </a:avLst>
          </a:prstGeom>
          <a:solidFill>
            <a:srgbClr val="C7FFF2">
              <a:alpha val="6034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482" name="Google Shape;482;p25"/>
          <p:cNvSpPr/>
          <p:nvPr/>
        </p:nvSpPr>
        <p:spPr>
          <a:xfrm>
            <a:off x="7056679" y="1951843"/>
            <a:ext cx="527700" cy="354000"/>
          </a:xfrm>
          <a:prstGeom prst="roundRect">
            <a:avLst>
              <a:gd name="adj" fmla="val 50000"/>
            </a:avLst>
          </a:prstGeom>
          <a:solidFill>
            <a:srgbClr val="C7FFF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483" name="Google Shape;483;p25"/>
          <p:cNvSpPr/>
          <p:nvPr/>
        </p:nvSpPr>
        <p:spPr>
          <a:xfrm>
            <a:off x="7423625" y="1494859"/>
            <a:ext cx="416100" cy="354000"/>
          </a:xfrm>
          <a:prstGeom prst="roundRect">
            <a:avLst>
              <a:gd name="adj" fmla="val 50000"/>
            </a:avLst>
          </a:prstGeom>
          <a:solidFill>
            <a:srgbClr val="C7FFF2">
              <a:alpha val="6034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484" name="Google Shape;484;p25"/>
          <p:cNvSpPr/>
          <p:nvPr/>
        </p:nvSpPr>
        <p:spPr>
          <a:xfrm>
            <a:off x="7918522" y="1494859"/>
            <a:ext cx="1128300" cy="354000"/>
          </a:xfrm>
          <a:prstGeom prst="roundRect">
            <a:avLst>
              <a:gd name="adj" fmla="val 50000"/>
            </a:avLst>
          </a:prstGeom>
          <a:solidFill>
            <a:srgbClr val="C7FFF2">
              <a:alpha val="6034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485" name="Google Shape;485;p25"/>
          <p:cNvSpPr/>
          <p:nvPr/>
        </p:nvSpPr>
        <p:spPr>
          <a:xfrm>
            <a:off x="6142544" y="1037869"/>
            <a:ext cx="738000" cy="354000"/>
          </a:xfrm>
          <a:prstGeom prst="roundRect">
            <a:avLst>
              <a:gd name="adj" fmla="val 50000"/>
            </a:avLst>
          </a:prstGeom>
          <a:solidFill>
            <a:srgbClr val="C7FFF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grpSp>
        <p:nvGrpSpPr>
          <p:cNvPr id="486" name="Google Shape;486;p25"/>
          <p:cNvGrpSpPr/>
          <p:nvPr/>
        </p:nvGrpSpPr>
        <p:grpSpPr>
          <a:xfrm>
            <a:off x="6548036" y="2328598"/>
            <a:ext cx="1931330" cy="2646859"/>
            <a:chOff x="9131084" y="3542101"/>
            <a:chExt cx="2255700" cy="3092125"/>
          </a:xfrm>
        </p:grpSpPr>
        <p:grpSp>
          <p:nvGrpSpPr>
            <p:cNvPr id="487" name="Google Shape;487;p25"/>
            <p:cNvGrpSpPr/>
            <p:nvPr/>
          </p:nvGrpSpPr>
          <p:grpSpPr>
            <a:xfrm>
              <a:off x="9242504" y="6072030"/>
              <a:ext cx="2144280" cy="562196"/>
              <a:chOff x="9263473" y="5439578"/>
              <a:chExt cx="2415273" cy="633175"/>
            </a:xfrm>
          </p:grpSpPr>
          <p:pic>
            <p:nvPicPr>
              <p:cNvPr id="488" name="Google Shape;488;p25"/>
              <p:cNvPicPr preferRelativeResize="0"/>
              <p:nvPr/>
            </p:nvPicPr>
            <p:blipFill rotWithShape="1">
              <a:blip r:embed="rId7">
                <a:alphaModFix amt="42000"/>
              </a:blip>
              <a:srcRect/>
              <a:stretch/>
            </p:blipFill>
            <p:spPr>
              <a:xfrm>
                <a:off x="9266948" y="5439578"/>
                <a:ext cx="2411798" cy="572400"/>
              </a:xfrm>
              <a:prstGeom prst="rect">
                <a:avLst/>
              </a:prstGeom>
              <a:noFill/>
              <a:ln>
                <a:noFill/>
              </a:ln>
            </p:spPr>
          </p:pic>
          <p:pic>
            <p:nvPicPr>
              <p:cNvPr id="489" name="Google Shape;489;p25"/>
              <p:cNvPicPr preferRelativeResize="0"/>
              <p:nvPr/>
            </p:nvPicPr>
            <p:blipFill rotWithShape="1">
              <a:blip r:embed="rId7">
                <a:alphaModFix amt="42000"/>
              </a:blip>
              <a:srcRect/>
              <a:stretch/>
            </p:blipFill>
            <p:spPr>
              <a:xfrm>
                <a:off x="9263473" y="5500353"/>
                <a:ext cx="1824474" cy="572400"/>
              </a:xfrm>
              <a:prstGeom prst="rect">
                <a:avLst/>
              </a:prstGeom>
              <a:noFill/>
              <a:ln>
                <a:noFill/>
              </a:ln>
            </p:spPr>
          </p:pic>
          <p:pic>
            <p:nvPicPr>
              <p:cNvPr id="490" name="Google Shape;490;p25"/>
              <p:cNvPicPr preferRelativeResize="0"/>
              <p:nvPr/>
            </p:nvPicPr>
            <p:blipFill rotWithShape="1">
              <a:blip r:embed="rId7">
                <a:alphaModFix/>
              </a:blip>
              <a:srcRect/>
              <a:stretch/>
            </p:blipFill>
            <p:spPr>
              <a:xfrm>
                <a:off x="10321449" y="5686644"/>
                <a:ext cx="792410" cy="269569"/>
              </a:xfrm>
              <a:prstGeom prst="rect">
                <a:avLst/>
              </a:prstGeom>
              <a:noFill/>
              <a:ln>
                <a:noFill/>
              </a:ln>
            </p:spPr>
          </p:pic>
          <p:pic>
            <p:nvPicPr>
              <p:cNvPr id="491" name="Google Shape;491;p25"/>
              <p:cNvPicPr preferRelativeResize="0"/>
              <p:nvPr/>
            </p:nvPicPr>
            <p:blipFill rotWithShape="1">
              <a:blip r:embed="rId7">
                <a:alphaModFix amt="62000"/>
              </a:blip>
              <a:srcRect/>
              <a:stretch/>
            </p:blipFill>
            <p:spPr>
              <a:xfrm>
                <a:off x="9598450" y="5731706"/>
                <a:ext cx="1005914" cy="219282"/>
              </a:xfrm>
              <a:prstGeom prst="rect">
                <a:avLst/>
              </a:prstGeom>
              <a:noFill/>
              <a:ln>
                <a:noFill/>
              </a:ln>
            </p:spPr>
          </p:pic>
          <p:pic>
            <p:nvPicPr>
              <p:cNvPr id="492" name="Google Shape;492;p25"/>
              <p:cNvPicPr preferRelativeResize="0"/>
              <p:nvPr/>
            </p:nvPicPr>
            <p:blipFill rotWithShape="1">
              <a:blip r:embed="rId7">
                <a:alphaModFix amt="46000"/>
              </a:blip>
              <a:srcRect/>
              <a:stretch/>
            </p:blipFill>
            <p:spPr>
              <a:xfrm>
                <a:off x="10157645" y="5679296"/>
                <a:ext cx="865229" cy="269540"/>
              </a:xfrm>
              <a:prstGeom prst="rect">
                <a:avLst/>
              </a:prstGeom>
              <a:noFill/>
              <a:ln>
                <a:noFill/>
              </a:ln>
            </p:spPr>
          </p:pic>
        </p:grpSp>
        <p:pic>
          <p:nvPicPr>
            <p:cNvPr id="493" name="Google Shape;493;p25"/>
            <p:cNvPicPr preferRelativeResize="0"/>
            <p:nvPr/>
          </p:nvPicPr>
          <p:blipFill rotWithShape="1">
            <a:blip r:embed="rId7">
              <a:alphaModFix amt="73000"/>
            </a:blip>
            <a:srcRect/>
            <a:stretch/>
          </p:blipFill>
          <p:spPr>
            <a:xfrm>
              <a:off x="10077626" y="6235650"/>
              <a:ext cx="621974" cy="239325"/>
            </a:xfrm>
            <a:prstGeom prst="rect">
              <a:avLst/>
            </a:prstGeom>
            <a:noFill/>
            <a:ln>
              <a:noFill/>
            </a:ln>
          </p:spPr>
        </p:pic>
        <p:pic>
          <p:nvPicPr>
            <p:cNvPr id="494" name="Google Shape;494;p25"/>
            <p:cNvPicPr preferRelativeResize="0"/>
            <p:nvPr/>
          </p:nvPicPr>
          <p:blipFill rotWithShape="1">
            <a:blip r:embed="rId7">
              <a:alphaModFix amt="80000"/>
            </a:blip>
            <a:srcRect/>
            <a:stretch/>
          </p:blipFill>
          <p:spPr>
            <a:xfrm>
              <a:off x="9600295" y="6290858"/>
              <a:ext cx="793926" cy="194725"/>
            </a:xfrm>
            <a:prstGeom prst="rect">
              <a:avLst/>
            </a:prstGeom>
            <a:noFill/>
            <a:ln>
              <a:noFill/>
            </a:ln>
          </p:spPr>
        </p:pic>
        <p:pic>
          <p:nvPicPr>
            <p:cNvPr id="495" name="Google Shape;495;p25"/>
            <p:cNvPicPr preferRelativeResize="0"/>
            <p:nvPr/>
          </p:nvPicPr>
          <p:blipFill rotWithShape="1">
            <a:blip r:embed="rId7">
              <a:alphaModFix amt="15000"/>
            </a:blip>
            <a:srcRect/>
            <a:stretch/>
          </p:blipFill>
          <p:spPr>
            <a:xfrm>
              <a:off x="9224551" y="6290858"/>
              <a:ext cx="793926" cy="194725"/>
            </a:xfrm>
            <a:prstGeom prst="rect">
              <a:avLst/>
            </a:prstGeom>
            <a:noFill/>
            <a:ln>
              <a:noFill/>
            </a:ln>
          </p:spPr>
        </p:pic>
        <p:pic>
          <p:nvPicPr>
            <p:cNvPr id="496" name="Google Shape;496;p25"/>
            <p:cNvPicPr preferRelativeResize="0"/>
            <p:nvPr/>
          </p:nvPicPr>
          <p:blipFill>
            <a:blip r:embed="rId8">
              <a:alphaModFix/>
            </a:blip>
            <a:stretch>
              <a:fillRect/>
            </a:stretch>
          </p:blipFill>
          <p:spPr>
            <a:xfrm>
              <a:off x="9131084" y="3542101"/>
              <a:ext cx="2242960" cy="2921101"/>
            </a:xfrm>
            <a:prstGeom prst="rect">
              <a:avLst/>
            </a:prstGeom>
            <a:noFill/>
            <a:ln>
              <a:noFill/>
            </a:ln>
          </p:spPr>
        </p:pic>
      </p:grpSp>
      <p:pic>
        <p:nvPicPr>
          <p:cNvPr id="497" name="Google Shape;497;p25"/>
          <p:cNvPicPr preferRelativeResize="0"/>
          <p:nvPr/>
        </p:nvPicPr>
        <p:blipFill>
          <a:blip r:embed="rId9">
            <a:alphaModFix/>
          </a:blip>
          <a:stretch>
            <a:fillRect/>
          </a:stretch>
        </p:blipFill>
        <p:spPr>
          <a:xfrm>
            <a:off x="1131422" y="433163"/>
            <a:ext cx="987319" cy="205819"/>
          </a:xfrm>
          <a:prstGeom prst="rect">
            <a:avLst/>
          </a:prstGeom>
          <a:noFill/>
          <a:ln>
            <a:noFill/>
          </a:ln>
        </p:spPr>
      </p:pic>
      <p:pic>
        <p:nvPicPr>
          <p:cNvPr id="498" name="Google Shape;498;p25" descr="pasted-image.pdf"/>
          <p:cNvPicPr preferRelativeResize="0"/>
          <p:nvPr/>
        </p:nvPicPr>
        <p:blipFill rotWithShape="1">
          <a:blip r:embed="rId10">
            <a:alphaModFix/>
          </a:blip>
          <a:srcRect/>
          <a:stretch/>
        </p:blipFill>
        <p:spPr>
          <a:xfrm>
            <a:off x="433656" y="389344"/>
            <a:ext cx="419104" cy="2934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I3 - Segue Slide - C">
  <p:cSld name="Seque Slide - C">
    <p:bg>
      <p:bgPr>
        <a:solidFill>
          <a:srgbClr val="FFF1EA"/>
        </a:solidFill>
        <a:effectLst/>
      </p:bgPr>
    </p:bg>
    <p:spTree>
      <p:nvGrpSpPr>
        <p:cNvPr id="1" name="Shape 499"/>
        <p:cNvGrpSpPr/>
        <p:nvPr/>
      </p:nvGrpSpPr>
      <p:grpSpPr>
        <a:xfrm>
          <a:off x="0" y="0"/>
          <a:ext cx="0" cy="0"/>
          <a:chOff x="0" y="0"/>
          <a:chExt cx="0" cy="0"/>
        </a:xfrm>
      </p:grpSpPr>
      <p:sp>
        <p:nvSpPr>
          <p:cNvPr id="500" name="Google Shape;500;p26"/>
          <p:cNvSpPr/>
          <p:nvPr/>
        </p:nvSpPr>
        <p:spPr>
          <a:xfrm rot="10800000" flipH="1">
            <a:off x="4454951" y="185"/>
            <a:ext cx="4688931" cy="5143345"/>
          </a:xfrm>
          <a:custGeom>
            <a:avLst/>
            <a:gdLst/>
            <a:ahLst/>
            <a:cxnLst/>
            <a:rect l="l" t="t" r="r" b="b"/>
            <a:pathLst>
              <a:path w="146449" h="160579" extrusionOk="0">
                <a:moveTo>
                  <a:pt x="17254" y="1"/>
                </a:moveTo>
                <a:cubicBezTo>
                  <a:pt x="6174" y="24489"/>
                  <a:pt x="1" y="51671"/>
                  <a:pt x="1" y="80290"/>
                </a:cubicBezTo>
                <a:cubicBezTo>
                  <a:pt x="1" y="108917"/>
                  <a:pt x="6174" y="136100"/>
                  <a:pt x="17254" y="160579"/>
                </a:cubicBezTo>
                <a:lnTo>
                  <a:pt x="146448" y="160579"/>
                </a:lnTo>
                <a:lnTo>
                  <a:pt x="146448" y="1"/>
                </a:lnTo>
                <a:close/>
              </a:path>
            </a:pathLst>
          </a:custGeom>
          <a:solidFill>
            <a:srgbClr val="FE9339"/>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501" name="Google Shape;501;p26"/>
          <p:cNvSpPr txBox="1">
            <a:spLocks noGrp="1"/>
          </p:cNvSpPr>
          <p:nvPr>
            <p:ph type="body" idx="1"/>
          </p:nvPr>
        </p:nvSpPr>
        <p:spPr>
          <a:xfrm>
            <a:off x="433944" y="2934193"/>
            <a:ext cx="3793500" cy="6954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800"/>
              <a:buNone/>
              <a:defRPr sz="18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502" name="Google Shape;502;p26"/>
          <p:cNvSpPr txBox="1">
            <a:spLocks noGrp="1"/>
          </p:cNvSpPr>
          <p:nvPr>
            <p:ph type="ctrTitle"/>
          </p:nvPr>
        </p:nvSpPr>
        <p:spPr>
          <a:xfrm>
            <a:off x="433951" y="1150950"/>
            <a:ext cx="3793500" cy="17457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sz="2700" b="1">
                <a:solidFill>
                  <a:schemeClr val="accent1"/>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503" name="Google Shape;503;p26"/>
          <p:cNvSpPr/>
          <p:nvPr/>
        </p:nvSpPr>
        <p:spPr>
          <a:xfrm>
            <a:off x="7905561" y="1889362"/>
            <a:ext cx="534600" cy="2138700"/>
          </a:xfrm>
          <a:prstGeom prst="roundRect">
            <a:avLst>
              <a:gd name="adj" fmla="val 12210"/>
            </a:avLst>
          </a:prstGeom>
          <a:solidFill>
            <a:srgbClr val="FEDFD0">
              <a:alpha val="54189"/>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504" name="Google Shape;504;p26"/>
          <p:cNvSpPr/>
          <p:nvPr/>
        </p:nvSpPr>
        <p:spPr>
          <a:xfrm>
            <a:off x="7265546" y="1620300"/>
            <a:ext cx="534600" cy="2411100"/>
          </a:xfrm>
          <a:prstGeom prst="roundRect">
            <a:avLst>
              <a:gd name="adj" fmla="val 12204"/>
            </a:avLst>
          </a:prstGeom>
          <a:solidFill>
            <a:srgbClr val="FEDFD0">
              <a:alpha val="7207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505" name="Google Shape;505;p26"/>
          <p:cNvSpPr/>
          <p:nvPr/>
        </p:nvSpPr>
        <p:spPr>
          <a:xfrm>
            <a:off x="6625530" y="2195869"/>
            <a:ext cx="534600" cy="2028000"/>
          </a:xfrm>
          <a:prstGeom prst="roundRect">
            <a:avLst>
              <a:gd name="adj" fmla="val 11545"/>
            </a:avLst>
          </a:prstGeom>
          <a:solidFill>
            <a:srgbClr val="FEDFD0">
              <a:alpha val="54189"/>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506" name="Google Shape;506;p26"/>
          <p:cNvSpPr/>
          <p:nvPr/>
        </p:nvSpPr>
        <p:spPr>
          <a:xfrm>
            <a:off x="5345498" y="2078757"/>
            <a:ext cx="534600" cy="2138700"/>
          </a:xfrm>
          <a:prstGeom prst="roundRect">
            <a:avLst>
              <a:gd name="adj" fmla="val 11533"/>
            </a:avLst>
          </a:prstGeom>
          <a:solidFill>
            <a:srgbClr val="FEDFD0">
              <a:alpha val="54189"/>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507" name="Google Shape;507;p26"/>
          <p:cNvSpPr/>
          <p:nvPr/>
        </p:nvSpPr>
        <p:spPr>
          <a:xfrm>
            <a:off x="5985514" y="1308563"/>
            <a:ext cx="534600" cy="2411100"/>
          </a:xfrm>
          <a:prstGeom prst="roundRect">
            <a:avLst>
              <a:gd name="adj" fmla="val 10231"/>
            </a:avLst>
          </a:prstGeom>
          <a:solidFill>
            <a:srgbClr val="FEDFD0">
              <a:alpha val="7207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grpSp>
        <p:nvGrpSpPr>
          <p:cNvPr id="508" name="Google Shape;508;p26"/>
          <p:cNvGrpSpPr/>
          <p:nvPr/>
        </p:nvGrpSpPr>
        <p:grpSpPr>
          <a:xfrm>
            <a:off x="6568613" y="4489743"/>
            <a:ext cx="1608572" cy="421631"/>
            <a:chOff x="9263473" y="5439578"/>
            <a:chExt cx="2415273" cy="633175"/>
          </a:xfrm>
        </p:grpSpPr>
        <p:pic>
          <p:nvPicPr>
            <p:cNvPr id="509" name="Google Shape;509;p26"/>
            <p:cNvPicPr preferRelativeResize="0"/>
            <p:nvPr/>
          </p:nvPicPr>
          <p:blipFill rotWithShape="1">
            <a:blip r:embed="rId2">
              <a:alphaModFix amt="42000"/>
            </a:blip>
            <a:srcRect/>
            <a:stretch/>
          </p:blipFill>
          <p:spPr>
            <a:xfrm>
              <a:off x="9266948" y="5439578"/>
              <a:ext cx="2411798" cy="572400"/>
            </a:xfrm>
            <a:prstGeom prst="rect">
              <a:avLst/>
            </a:prstGeom>
            <a:noFill/>
            <a:ln>
              <a:noFill/>
            </a:ln>
          </p:spPr>
        </p:pic>
        <p:pic>
          <p:nvPicPr>
            <p:cNvPr id="510" name="Google Shape;510;p26"/>
            <p:cNvPicPr preferRelativeResize="0"/>
            <p:nvPr/>
          </p:nvPicPr>
          <p:blipFill rotWithShape="1">
            <a:blip r:embed="rId2">
              <a:alphaModFix amt="42000"/>
            </a:blip>
            <a:srcRect/>
            <a:stretch/>
          </p:blipFill>
          <p:spPr>
            <a:xfrm>
              <a:off x="9263473" y="5500353"/>
              <a:ext cx="1824474" cy="572400"/>
            </a:xfrm>
            <a:prstGeom prst="rect">
              <a:avLst/>
            </a:prstGeom>
            <a:noFill/>
            <a:ln>
              <a:noFill/>
            </a:ln>
          </p:spPr>
        </p:pic>
        <p:pic>
          <p:nvPicPr>
            <p:cNvPr id="511" name="Google Shape;511;p26"/>
            <p:cNvPicPr preferRelativeResize="0"/>
            <p:nvPr/>
          </p:nvPicPr>
          <p:blipFill rotWithShape="1">
            <a:blip r:embed="rId2">
              <a:alphaModFix/>
            </a:blip>
            <a:srcRect/>
            <a:stretch/>
          </p:blipFill>
          <p:spPr>
            <a:xfrm>
              <a:off x="10256625" y="5708981"/>
              <a:ext cx="1022000" cy="269550"/>
            </a:xfrm>
            <a:prstGeom prst="rect">
              <a:avLst/>
            </a:prstGeom>
            <a:noFill/>
            <a:ln>
              <a:noFill/>
            </a:ln>
          </p:spPr>
        </p:pic>
        <p:pic>
          <p:nvPicPr>
            <p:cNvPr id="512" name="Google Shape;512;p26"/>
            <p:cNvPicPr preferRelativeResize="0"/>
            <p:nvPr/>
          </p:nvPicPr>
          <p:blipFill rotWithShape="1">
            <a:blip r:embed="rId2">
              <a:alphaModFix amt="62000"/>
            </a:blip>
            <a:srcRect/>
            <a:stretch/>
          </p:blipFill>
          <p:spPr>
            <a:xfrm>
              <a:off x="9461350" y="5743506"/>
              <a:ext cx="1204726" cy="219300"/>
            </a:xfrm>
            <a:prstGeom prst="rect">
              <a:avLst/>
            </a:prstGeom>
            <a:noFill/>
            <a:ln>
              <a:noFill/>
            </a:ln>
          </p:spPr>
        </p:pic>
        <p:pic>
          <p:nvPicPr>
            <p:cNvPr id="513" name="Google Shape;513;p26"/>
            <p:cNvPicPr preferRelativeResize="0"/>
            <p:nvPr/>
          </p:nvPicPr>
          <p:blipFill rotWithShape="1">
            <a:blip r:embed="rId2">
              <a:alphaModFix amt="46000"/>
            </a:blip>
            <a:srcRect/>
            <a:stretch/>
          </p:blipFill>
          <p:spPr>
            <a:xfrm>
              <a:off x="10157650" y="5679299"/>
              <a:ext cx="1022000" cy="269550"/>
            </a:xfrm>
            <a:prstGeom prst="rect">
              <a:avLst/>
            </a:prstGeom>
            <a:noFill/>
            <a:ln>
              <a:noFill/>
            </a:ln>
          </p:spPr>
        </p:pic>
      </p:grpSp>
      <p:pic>
        <p:nvPicPr>
          <p:cNvPr id="514" name="Google Shape;514;p26"/>
          <p:cNvPicPr preferRelativeResize="0"/>
          <p:nvPr/>
        </p:nvPicPr>
        <p:blipFill rotWithShape="1">
          <a:blip r:embed="rId3">
            <a:alphaModFix amt="50000"/>
          </a:blip>
          <a:srcRect l="52049" r="25788" b="-39899"/>
          <a:stretch/>
        </p:blipFill>
        <p:spPr>
          <a:xfrm>
            <a:off x="7905559" y="2266406"/>
            <a:ext cx="534900" cy="1622400"/>
          </a:xfrm>
          <a:prstGeom prst="roundRect">
            <a:avLst>
              <a:gd name="adj" fmla="val 8680"/>
            </a:avLst>
          </a:prstGeom>
          <a:noFill/>
          <a:ln>
            <a:noFill/>
          </a:ln>
        </p:spPr>
      </p:pic>
      <p:pic>
        <p:nvPicPr>
          <p:cNvPr id="515" name="Google Shape;515;p26"/>
          <p:cNvPicPr preferRelativeResize="0"/>
          <p:nvPr/>
        </p:nvPicPr>
        <p:blipFill rotWithShape="1">
          <a:blip r:embed="rId3">
            <a:alphaModFix amt="48000"/>
          </a:blip>
          <a:srcRect l="5741" t="-13303" r="80431" b="29318"/>
          <a:stretch/>
        </p:blipFill>
        <p:spPr>
          <a:xfrm>
            <a:off x="6625312" y="2616607"/>
            <a:ext cx="534900" cy="1570800"/>
          </a:xfrm>
          <a:prstGeom prst="roundRect">
            <a:avLst>
              <a:gd name="adj" fmla="val 14509"/>
            </a:avLst>
          </a:prstGeom>
          <a:noFill/>
          <a:ln>
            <a:noFill/>
          </a:ln>
        </p:spPr>
      </p:pic>
      <p:pic>
        <p:nvPicPr>
          <p:cNvPr id="516" name="Google Shape;516;p26"/>
          <p:cNvPicPr preferRelativeResize="0"/>
          <p:nvPr/>
        </p:nvPicPr>
        <p:blipFill rotWithShape="1">
          <a:blip r:embed="rId4">
            <a:alphaModFix/>
          </a:blip>
          <a:srcRect/>
          <a:stretch/>
        </p:blipFill>
        <p:spPr>
          <a:xfrm>
            <a:off x="6568786" y="1985963"/>
            <a:ext cx="2269330" cy="2395689"/>
          </a:xfrm>
          <a:prstGeom prst="rect">
            <a:avLst/>
          </a:prstGeom>
          <a:noFill/>
          <a:ln>
            <a:noFill/>
          </a:ln>
        </p:spPr>
      </p:pic>
      <p:pic>
        <p:nvPicPr>
          <p:cNvPr id="517" name="Google Shape;517;p26"/>
          <p:cNvPicPr preferRelativeResize="0"/>
          <p:nvPr/>
        </p:nvPicPr>
        <p:blipFill rotWithShape="1">
          <a:blip r:embed="rId3">
            <a:alphaModFix amt="49000"/>
          </a:blip>
          <a:srcRect l="76474" t="27343" r="9698" b="13624"/>
          <a:stretch/>
        </p:blipFill>
        <p:spPr>
          <a:xfrm>
            <a:off x="6625312" y="2337591"/>
            <a:ext cx="534900" cy="1104000"/>
          </a:xfrm>
          <a:prstGeom prst="roundRect">
            <a:avLst>
              <a:gd name="adj" fmla="val 14509"/>
            </a:avLst>
          </a:prstGeom>
          <a:noFill/>
          <a:ln>
            <a:noFill/>
          </a:ln>
        </p:spPr>
      </p:pic>
      <p:pic>
        <p:nvPicPr>
          <p:cNvPr id="518" name="Google Shape;518;p26" descr="Google Shape;466;p28"/>
          <p:cNvPicPr preferRelativeResize="0"/>
          <p:nvPr/>
        </p:nvPicPr>
        <p:blipFill rotWithShape="1">
          <a:blip r:embed="rId5">
            <a:alphaModFix/>
          </a:blip>
          <a:srcRect l="17659" t="9683" r="3326" b="10616"/>
          <a:stretch/>
        </p:blipFill>
        <p:spPr>
          <a:xfrm flipH="1">
            <a:off x="4912447" y="4114983"/>
            <a:ext cx="1072023" cy="426532"/>
          </a:xfrm>
          <a:prstGeom prst="rect">
            <a:avLst/>
          </a:prstGeom>
          <a:noFill/>
          <a:ln>
            <a:noFill/>
          </a:ln>
        </p:spPr>
      </p:pic>
      <p:pic>
        <p:nvPicPr>
          <p:cNvPr id="519" name="Google Shape;519;p26" descr="Google Shape;884;p63"/>
          <p:cNvPicPr preferRelativeResize="0"/>
          <p:nvPr/>
        </p:nvPicPr>
        <p:blipFill rotWithShape="1">
          <a:blip r:embed="rId6">
            <a:alphaModFix/>
          </a:blip>
          <a:srcRect b="2752"/>
          <a:stretch/>
        </p:blipFill>
        <p:spPr>
          <a:xfrm>
            <a:off x="4373106" y="4125778"/>
            <a:ext cx="972397" cy="413519"/>
          </a:xfrm>
          <a:prstGeom prst="rect">
            <a:avLst/>
          </a:prstGeom>
          <a:noFill/>
          <a:ln>
            <a:noFill/>
          </a:ln>
        </p:spPr>
      </p:pic>
      <p:pic>
        <p:nvPicPr>
          <p:cNvPr id="520" name="Google Shape;520;p26"/>
          <p:cNvPicPr preferRelativeResize="0"/>
          <p:nvPr/>
        </p:nvPicPr>
        <p:blipFill rotWithShape="1">
          <a:blip r:embed="rId3">
            <a:alphaModFix amt="50000"/>
          </a:blip>
          <a:srcRect l="57475" t="-4060" r="28697" b="13628"/>
          <a:stretch/>
        </p:blipFill>
        <p:spPr>
          <a:xfrm>
            <a:off x="5988434" y="1721912"/>
            <a:ext cx="534900" cy="1690500"/>
          </a:xfrm>
          <a:prstGeom prst="roundRect">
            <a:avLst>
              <a:gd name="adj" fmla="val 14509"/>
            </a:avLst>
          </a:prstGeom>
          <a:noFill/>
          <a:ln>
            <a:noFill/>
          </a:ln>
        </p:spPr>
      </p:pic>
      <p:pic>
        <p:nvPicPr>
          <p:cNvPr id="521" name="Google Shape;521;p26" descr="Google Shape;923;p64"/>
          <p:cNvPicPr preferRelativeResize="0"/>
          <p:nvPr/>
        </p:nvPicPr>
        <p:blipFill rotWithShape="1">
          <a:blip r:embed="rId7">
            <a:alphaModFix/>
          </a:blip>
          <a:srcRect/>
          <a:stretch/>
        </p:blipFill>
        <p:spPr>
          <a:xfrm>
            <a:off x="5319030" y="1861786"/>
            <a:ext cx="456752" cy="224789"/>
          </a:xfrm>
          <a:prstGeom prst="rect">
            <a:avLst/>
          </a:prstGeom>
          <a:noFill/>
          <a:ln>
            <a:noFill/>
          </a:ln>
        </p:spPr>
      </p:pic>
      <p:pic>
        <p:nvPicPr>
          <p:cNvPr id="522" name="Google Shape;522;p26"/>
          <p:cNvPicPr preferRelativeResize="0"/>
          <p:nvPr/>
        </p:nvPicPr>
        <p:blipFill rotWithShape="1">
          <a:blip r:embed="rId8">
            <a:alphaModFix/>
          </a:blip>
          <a:srcRect l="55812" t="-10544" r="-10540" b="13268"/>
          <a:stretch/>
        </p:blipFill>
        <p:spPr>
          <a:xfrm rot="62" flipH="1">
            <a:off x="8523533" y="3993569"/>
            <a:ext cx="620466" cy="545725"/>
          </a:xfrm>
          <a:prstGeom prst="rect">
            <a:avLst/>
          </a:prstGeom>
          <a:noFill/>
          <a:ln>
            <a:noFill/>
          </a:ln>
        </p:spPr>
      </p:pic>
      <p:pic>
        <p:nvPicPr>
          <p:cNvPr id="523" name="Google Shape;523;p26"/>
          <p:cNvPicPr preferRelativeResize="0"/>
          <p:nvPr/>
        </p:nvPicPr>
        <p:blipFill>
          <a:blip r:embed="rId9">
            <a:alphaModFix/>
          </a:blip>
          <a:stretch>
            <a:fillRect/>
          </a:stretch>
        </p:blipFill>
        <p:spPr>
          <a:xfrm>
            <a:off x="6072288" y="2475600"/>
            <a:ext cx="1932375" cy="2333812"/>
          </a:xfrm>
          <a:prstGeom prst="rect">
            <a:avLst/>
          </a:prstGeom>
          <a:noFill/>
          <a:ln>
            <a:noFill/>
          </a:ln>
        </p:spPr>
      </p:pic>
      <p:pic>
        <p:nvPicPr>
          <p:cNvPr id="524" name="Google Shape;524;p26"/>
          <p:cNvPicPr preferRelativeResize="0"/>
          <p:nvPr/>
        </p:nvPicPr>
        <p:blipFill>
          <a:blip r:embed="rId10">
            <a:alphaModFix/>
          </a:blip>
          <a:stretch>
            <a:fillRect/>
          </a:stretch>
        </p:blipFill>
        <p:spPr>
          <a:xfrm>
            <a:off x="1131422" y="433163"/>
            <a:ext cx="987319" cy="205819"/>
          </a:xfrm>
          <a:prstGeom prst="rect">
            <a:avLst/>
          </a:prstGeom>
          <a:noFill/>
          <a:ln>
            <a:noFill/>
          </a:ln>
        </p:spPr>
      </p:pic>
      <p:pic>
        <p:nvPicPr>
          <p:cNvPr id="525" name="Google Shape;525;p26" descr="pasted-image.pdf"/>
          <p:cNvPicPr preferRelativeResize="0"/>
          <p:nvPr/>
        </p:nvPicPr>
        <p:blipFill rotWithShape="1">
          <a:blip r:embed="rId11">
            <a:alphaModFix/>
          </a:blip>
          <a:srcRect/>
          <a:stretch/>
        </p:blipFill>
        <p:spPr>
          <a:xfrm>
            <a:off x="433656" y="389344"/>
            <a:ext cx="419104" cy="2934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J1 - Speaker Slide - A">
  <p:cSld name="Speaker Slide - A">
    <p:bg>
      <p:bgPr>
        <a:solidFill>
          <a:schemeClr val="lt1"/>
        </a:solidFill>
        <a:effectLst/>
      </p:bgPr>
    </p:bg>
    <p:spTree>
      <p:nvGrpSpPr>
        <p:cNvPr id="1" name="Shape 526"/>
        <p:cNvGrpSpPr/>
        <p:nvPr/>
      </p:nvGrpSpPr>
      <p:grpSpPr>
        <a:xfrm>
          <a:off x="0" y="0"/>
          <a:ext cx="0" cy="0"/>
          <a:chOff x="0" y="0"/>
          <a:chExt cx="0" cy="0"/>
        </a:xfrm>
      </p:grpSpPr>
      <p:sp>
        <p:nvSpPr>
          <p:cNvPr id="527" name="Google Shape;527;p27"/>
          <p:cNvSpPr/>
          <p:nvPr/>
        </p:nvSpPr>
        <p:spPr>
          <a:xfrm>
            <a:off x="4702700" y="-338"/>
            <a:ext cx="4445740" cy="4473030"/>
          </a:xfrm>
          <a:custGeom>
            <a:avLst/>
            <a:gdLst/>
            <a:ahLst/>
            <a:cxnLst/>
            <a:rect l="l" t="t" r="r" b="b"/>
            <a:pathLst>
              <a:path w="41582" h="41849" extrusionOk="0">
                <a:moveTo>
                  <a:pt x="0" y="0"/>
                </a:moveTo>
                <a:cubicBezTo>
                  <a:pt x="3997" y="21081"/>
                  <a:pt x="20546" y="37727"/>
                  <a:pt x="41581" y="41849"/>
                </a:cubicBezTo>
                <a:lnTo>
                  <a:pt x="41581" y="0"/>
                </a:lnTo>
                <a:close/>
              </a:path>
            </a:pathLst>
          </a:custGeom>
          <a:solidFill>
            <a:srgbClr val="CFE9FE"/>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pic>
        <p:nvPicPr>
          <p:cNvPr id="528" name="Google Shape;528;p27"/>
          <p:cNvPicPr preferRelativeResize="0"/>
          <p:nvPr/>
        </p:nvPicPr>
        <p:blipFill>
          <a:blip r:embed="rId2">
            <a:alphaModFix/>
          </a:blip>
          <a:stretch>
            <a:fillRect/>
          </a:stretch>
        </p:blipFill>
        <p:spPr>
          <a:xfrm flipH="1">
            <a:off x="4532864" y="855382"/>
            <a:ext cx="4005637" cy="1930444"/>
          </a:xfrm>
          <a:prstGeom prst="rect">
            <a:avLst/>
          </a:prstGeom>
          <a:noFill/>
          <a:ln>
            <a:noFill/>
          </a:ln>
        </p:spPr>
      </p:pic>
      <p:pic>
        <p:nvPicPr>
          <p:cNvPr id="529" name="Google Shape;529;p27"/>
          <p:cNvPicPr preferRelativeResize="0"/>
          <p:nvPr/>
        </p:nvPicPr>
        <p:blipFill rotWithShape="1">
          <a:blip r:embed="rId2">
            <a:alphaModFix/>
          </a:blip>
          <a:srcRect r="58466"/>
          <a:stretch/>
        </p:blipFill>
        <p:spPr>
          <a:xfrm>
            <a:off x="7479880" y="1704788"/>
            <a:ext cx="1664123" cy="1930444"/>
          </a:xfrm>
          <a:prstGeom prst="rect">
            <a:avLst/>
          </a:prstGeom>
          <a:noFill/>
          <a:ln>
            <a:noFill/>
          </a:ln>
        </p:spPr>
      </p:pic>
      <p:grpSp>
        <p:nvGrpSpPr>
          <p:cNvPr id="530" name="Google Shape;530;p27"/>
          <p:cNvGrpSpPr/>
          <p:nvPr/>
        </p:nvGrpSpPr>
        <p:grpSpPr>
          <a:xfrm>
            <a:off x="3952228" y="483505"/>
            <a:ext cx="2371760" cy="2716866"/>
            <a:chOff x="5327850" y="423175"/>
            <a:chExt cx="2969525" cy="3402462"/>
          </a:xfrm>
        </p:grpSpPr>
        <p:sp>
          <p:nvSpPr>
            <p:cNvPr id="531" name="Google Shape;531;p27"/>
            <p:cNvSpPr/>
            <p:nvPr/>
          </p:nvSpPr>
          <p:spPr>
            <a:xfrm>
              <a:off x="5525975" y="1054237"/>
              <a:ext cx="2771400" cy="2771400"/>
            </a:xfrm>
            <a:prstGeom prst="ellipse">
              <a:avLst/>
            </a:prstGeom>
            <a:solidFill>
              <a:srgbClr val="90D0FE"/>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pic>
          <p:nvPicPr>
            <p:cNvPr id="532" name="Google Shape;532;p27"/>
            <p:cNvPicPr preferRelativeResize="0"/>
            <p:nvPr/>
          </p:nvPicPr>
          <p:blipFill rotWithShape="1">
            <a:blip r:embed="rId3">
              <a:alphaModFix/>
            </a:blip>
            <a:srcRect l="-3435" t="9354" r="15345" b="26571"/>
            <a:stretch/>
          </p:blipFill>
          <p:spPr>
            <a:xfrm flipH="1">
              <a:off x="5526416" y="1054681"/>
              <a:ext cx="2770500" cy="2770500"/>
            </a:xfrm>
            <a:prstGeom prst="ellipse">
              <a:avLst/>
            </a:prstGeom>
            <a:noFill/>
            <a:ln>
              <a:noFill/>
            </a:ln>
          </p:spPr>
        </p:pic>
        <p:pic>
          <p:nvPicPr>
            <p:cNvPr id="533" name="Google Shape;533;p27"/>
            <p:cNvPicPr preferRelativeResize="0"/>
            <p:nvPr/>
          </p:nvPicPr>
          <p:blipFill rotWithShape="1">
            <a:blip r:embed="rId3">
              <a:alphaModFix/>
            </a:blip>
            <a:srcRect l="32031" t="-5246" r="9044" b="57465"/>
            <a:stretch/>
          </p:blipFill>
          <p:spPr>
            <a:xfrm flipH="1">
              <a:off x="5327850" y="423175"/>
              <a:ext cx="1853400" cy="2066100"/>
            </a:xfrm>
            <a:prstGeom prst="ellipse">
              <a:avLst/>
            </a:prstGeom>
            <a:noFill/>
            <a:ln>
              <a:noFill/>
            </a:ln>
          </p:spPr>
        </p:pic>
      </p:grpSp>
      <p:grpSp>
        <p:nvGrpSpPr>
          <p:cNvPr id="534" name="Google Shape;534;p27"/>
          <p:cNvGrpSpPr/>
          <p:nvPr/>
        </p:nvGrpSpPr>
        <p:grpSpPr>
          <a:xfrm flipH="1">
            <a:off x="6583303" y="2871301"/>
            <a:ext cx="1705687" cy="1705273"/>
            <a:chOff x="9561450" y="1217743"/>
            <a:chExt cx="1978526" cy="1978504"/>
          </a:xfrm>
        </p:grpSpPr>
        <p:sp>
          <p:nvSpPr>
            <p:cNvPr id="535" name="Google Shape;535;p27"/>
            <p:cNvSpPr/>
            <p:nvPr/>
          </p:nvSpPr>
          <p:spPr>
            <a:xfrm>
              <a:off x="9561450" y="1217747"/>
              <a:ext cx="1978500" cy="1978500"/>
            </a:xfrm>
            <a:prstGeom prst="ellipse">
              <a:avLst/>
            </a:prstGeom>
            <a:solidFill>
              <a:srgbClr val="1AB9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pic>
          <p:nvPicPr>
            <p:cNvPr id="536" name="Google Shape;536;p27"/>
            <p:cNvPicPr preferRelativeResize="0"/>
            <p:nvPr/>
          </p:nvPicPr>
          <p:blipFill rotWithShape="1">
            <a:blip r:embed="rId2">
              <a:alphaModFix amt="80000"/>
            </a:blip>
            <a:srcRect l="-4871" t="-11102" r="52990" b="3413"/>
            <a:stretch/>
          </p:blipFill>
          <p:spPr>
            <a:xfrm flipH="1">
              <a:off x="9561476" y="1217743"/>
              <a:ext cx="1978500" cy="1978500"/>
            </a:xfrm>
            <a:prstGeom prst="ellipse">
              <a:avLst/>
            </a:prstGeom>
            <a:noFill/>
            <a:ln>
              <a:noFill/>
            </a:ln>
          </p:spPr>
        </p:pic>
        <p:pic>
          <p:nvPicPr>
            <p:cNvPr id="537" name="Google Shape;537;p27"/>
            <p:cNvPicPr preferRelativeResize="0"/>
            <p:nvPr/>
          </p:nvPicPr>
          <p:blipFill rotWithShape="1">
            <a:blip r:embed="rId3">
              <a:alphaModFix/>
            </a:blip>
            <a:srcRect l="-4037" t="-3367" r="20614" b="42688"/>
            <a:stretch/>
          </p:blipFill>
          <p:spPr>
            <a:xfrm>
              <a:off x="9563125" y="1219337"/>
              <a:ext cx="1975200" cy="1975200"/>
            </a:xfrm>
            <a:prstGeom prst="ellipse">
              <a:avLst/>
            </a:prstGeom>
            <a:noFill/>
            <a:ln>
              <a:noFill/>
            </a:ln>
          </p:spPr>
        </p:pic>
      </p:grpSp>
      <p:pic>
        <p:nvPicPr>
          <p:cNvPr id="538" name="Google Shape;538;p27"/>
          <p:cNvPicPr preferRelativeResize="0"/>
          <p:nvPr/>
        </p:nvPicPr>
        <p:blipFill rotWithShape="1">
          <a:blip r:embed="rId4">
            <a:alphaModFix/>
          </a:blip>
          <a:srcRect l="32061" t="-102239" r="-21196" b="29944"/>
          <a:stretch/>
        </p:blipFill>
        <p:spPr>
          <a:xfrm>
            <a:off x="6581980" y="2870016"/>
            <a:ext cx="1707900" cy="1707900"/>
          </a:xfrm>
          <a:prstGeom prst="ellipse">
            <a:avLst/>
          </a:prstGeom>
          <a:noFill/>
          <a:ln>
            <a:noFill/>
          </a:ln>
        </p:spPr>
      </p:pic>
      <p:sp>
        <p:nvSpPr>
          <p:cNvPr id="539" name="Google Shape;539;p27"/>
          <p:cNvSpPr/>
          <p:nvPr/>
        </p:nvSpPr>
        <p:spPr>
          <a:xfrm>
            <a:off x="4934091" y="1373306"/>
            <a:ext cx="2895000" cy="2894100"/>
          </a:xfrm>
          <a:prstGeom prst="ellipse">
            <a:avLst/>
          </a:prstGeom>
          <a:solidFill>
            <a:srgbClr val="EFEFE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540" name="Google Shape;540;p27"/>
          <p:cNvSpPr/>
          <p:nvPr/>
        </p:nvSpPr>
        <p:spPr>
          <a:xfrm>
            <a:off x="8079755" y="2805565"/>
            <a:ext cx="342300" cy="342300"/>
          </a:xfrm>
          <a:prstGeom prst="ellipse">
            <a:avLst/>
          </a:prstGeom>
          <a:solidFill>
            <a:srgbClr val="90D0FE"/>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541" name="Google Shape;541;p27"/>
          <p:cNvSpPr/>
          <p:nvPr/>
        </p:nvSpPr>
        <p:spPr>
          <a:xfrm>
            <a:off x="5438240" y="637978"/>
            <a:ext cx="685200" cy="684900"/>
          </a:xfrm>
          <a:prstGeom prst="ellipse">
            <a:avLst/>
          </a:prstGeom>
          <a:solidFill>
            <a:srgbClr val="1AB9FF">
              <a:alpha val="7095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542" name="Google Shape;542;p27"/>
          <p:cNvSpPr/>
          <p:nvPr/>
        </p:nvSpPr>
        <p:spPr>
          <a:xfrm>
            <a:off x="6225215" y="768226"/>
            <a:ext cx="182400" cy="182400"/>
          </a:xfrm>
          <a:prstGeom prst="ellipse">
            <a:avLst/>
          </a:prstGeom>
          <a:solidFill>
            <a:srgbClr val="1AB9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543" name="Google Shape;543;p27"/>
          <p:cNvSpPr/>
          <p:nvPr/>
        </p:nvSpPr>
        <p:spPr>
          <a:xfrm>
            <a:off x="4353196" y="3237823"/>
            <a:ext cx="479100" cy="479100"/>
          </a:xfrm>
          <a:prstGeom prst="ellipse">
            <a:avLst/>
          </a:prstGeom>
          <a:solidFill>
            <a:srgbClr val="1AB9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pic>
        <p:nvPicPr>
          <p:cNvPr id="544" name="Google Shape;544;p27"/>
          <p:cNvPicPr preferRelativeResize="0"/>
          <p:nvPr/>
        </p:nvPicPr>
        <p:blipFill rotWithShape="1">
          <a:blip r:embed="rId2">
            <a:alphaModFix amt="80000"/>
          </a:blip>
          <a:srcRect l="3060" t="-22894" r="45058" b="15205"/>
          <a:stretch/>
        </p:blipFill>
        <p:spPr>
          <a:xfrm>
            <a:off x="5438240" y="637988"/>
            <a:ext cx="684900" cy="684900"/>
          </a:xfrm>
          <a:prstGeom prst="ellipse">
            <a:avLst/>
          </a:prstGeom>
          <a:noFill/>
          <a:ln>
            <a:noFill/>
          </a:ln>
        </p:spPr>
      </p:pic>
      <p:grpSp>
        <p:nvGrpSpPr>
          <p:cNvPr id="545" name="Google Shape;545;p27"/>
          <p:cNvGrpSpPr/>
          <p:nvPr/>
        </p:nvGrpSpPr>
        <p:grpSpPr>
          <a:xfrm>
            <a:off x="7597472" y="-3600"/>
            <a:ext cx="1546126" cy="1023900"/>
            <a:chOff x="10127324" y="-4800"/>
            <a:chExt cx="2061501" cy="1365200"/>
          </a:xfrm>
        </p:grpSpPr>
        <p:pic>
          <p:nvPicPr>
            <p:cNvPr id="546" name="Google Shape;546;p27"/>
            <p:cNvPicPr preferRelativeResize="0"/>
            <p:nvPr/>
          </p:nvPicPr>
          <p:blipFill>
            <a:blip r:embed="rId5">
              <a:alphaModFix/>
            </a:blip>
            <a:stretch>
              <a:fillRect/>
            </a:stretch>
          </p:blipFill>
          <p:spPr>
            <a:xfrm>
              <a:off x="10823625" y="-4800"/>
              <a:ext cx="1365200" cy="1365200"/>
            </a:xfrm>
            <a:prstGeom prst="rect">
              <a:avLst/>
            </a:prstGeom>
            <a:noFill/>
            <a:ln>
              <a:noFill/>
            </a:ln>
          </p:spPr>
        </p:pic>
        <p:pic>
          <p:nvPicPr>
            <p:cNvPr id="547" name="Google Shape;547;p27"/>
            <p:cNvPicPr preferRelativeResize="0"/>
            <p:nvPr/>
          </p:nvPicPr>
          <p:blipFill>
            <a:blip r:embed="rId6">
              <a:alphaModFix/>
            </a:blip>
            <a:stretch>
              <a:fillRect/>
            </a:stretch>
          </p:blipFill>
          <p:spPr>
            <a:xfrm>
              <a:off x="10127324" y="601950"/>
              <a:ext cx="1365200" cy="284600"/>
            </a:xfrm>
            <a:prstGeom prst="rect">
              <a:avLst/>
            </a:prstGeom>
            <a:noFill/>
            <a:ln>
              <a:noFill/>
            </a:ln>
          </p:spPr>
        </p:pic>
      </p:grpSp>
      <p:sp>
        <p:nvSpPr>
          <p:cNvPr id="548" name="Google Shape;548;p27"/>
          <p:cNvSpPr txBox="1">
            <a:spLocks noGrp="1"/>
          </p:cNvSpPr>
          <p:nvPr>
            <p:ph type="ctrTitle"/>
          </p:nvPr>
        </p:nvSpPr>
        <p:spPr>
          <a:xfrm>
            <a:off x="433944" y="1659551"/>
            <a:ext cx="3425700" cy="8367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sz="2700" b="1">
                <a:solidFill>
                  <a:schemeClr val="accent1"/>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549" name="Google Shape;549;p27"/>
          <p:cNvSpPr txBox="1">
            <a:spLocks noGrp="1"/>
          </p:cNvSpPr>
          <p:nvPr>
            <p:ph type="body" idx="1"/>
          </p:nvPr>
        </p:nvSpPr>
        <p:spPr>
          <a:xfrm>
            <a:off x="433944" y="2534143"/>
            <a:ext cx="3425700" cy="6954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800"/>
              <a:buNone/>
              <a:defRPr sz="1800" b="0" i="0">
                <a:solidFill>
                  <a:schemeClr val="accent1"/>
                </a:solidFill>
                <a:latin typeface="Salesforce Sans"/>
                <a:ea typeface="Salesforce Sans"/>
                <a:cs typeface="Salesforce Sans"/>
                <a:sym typeface="Salesforce Sans"/>
              </a:defRPr>
            </a:lvl1pPr>
            <a:lvl2pPr marL="914400" lvl="1" indent="-228600" algn="l" rtl="0">
              <a:spcBef>
                <a:spcPts val="200"/>
              </a:spcBef>
              <a:spcAft>
                <a:spcPts val="0"/>
              </a:spcAft>
              <a:buSzPts val="1400"/>
              <a:buNone/>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J2 - Speaker Slide - B">
  <p:cSld name="Speaker Slide - B">
    <p:bg>
      <p:bgPr>
        <a:solidFill>
          <a:schemeClr val="lt1"/>
        </a:solidFill>
        <a:effectLst/>
      </p:bgPr>
    </p:bg>
    <p:spTree>
      <p:nvGrpSpPr>
        <p:cNvPr id="1" name="Shape 550"/>
        <p:cNvGrpSpPr/>
        <p:nvPr/>
      </p:nvGrpSpPr>
      <p:grpSpPr>
        <a:xfrm>
          <a:off x="0" y="0"/>
          <a:ext cx="0" cy="0"/>
          <a:chOff x="0" y="0"/>
          <a:chExt cx="0" cy="0"/>
        </a:xfrm>
      </p:grpSpPr>
      <p:sp>
        <p:nvSpPr>
          <p:cNvPr id="551" name="Google Shape;551;p28"/>
          <p:cNvSpPr/>
          <p:nvPr/>
        </p:nvSpPr>
        <p:spPr>
          <a:xfrm>
            <a:off x="4702700" y="-338"/>
            <a:ext cx="4445740" cy="4473030"/>
          </a:xfrm>
          <a:custGeom>
            <a:avLst/>
            <a:gdLst/>
            <a:ahLst/>
            <a:cxnLst/>
            <a:rect l="l" t="t" r="r" b="b"/>
            <a:pathLst>
              <a:path w="41582" h="41849" extrusionOk="0">
                <a:moveTo>
                  <a:pt x="0" y="0"/>
                </a:moveTo>
                <a:cubicBezTo>
                  <a:pt x="3997" y="21081"/>
                  <a:pt x="20546" y="37727"/>
                  <a:pt x="41581" y="41849"/>
                </a:cubicBezTo>
                <a:lnTo>
                  <a:pt x="41581" y="0"/>
                </a:lnTo>
                <a:close/>
              </a:path>
            </a:pathLst>
          </a:custGeom>
          <a:solidFill>
            <a:srgbClr val="CFE9FE"/>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pic>
        <p:nvPicPr>
          <p:cNvPr id="552" name="Google Shape;552;p28"/>
          <p:cNvPicPr preferRelativeResize="0"/>
          <p:nvPr/>
        </p:nvPicPr>
        <p:blipFill>
          <a:blip r:embed="rId2">
            <a:alphaModFix/>
          </a:blip>
          <a:stretch>
            <a:fillRect/>
          </a:stretch>
        </p:blipFill>
        <p:spPr>
          <a:xfrm flipH="1">
            <a:off x="4532864" y="855382"/>
            <a:ext cx="4005637" cy="1930444"/>
          </a:xfrm>
          <a:prstGeom prst="rect">
            <a:avLst/>
          </a:prstGeom>
          <a:noFill/>
          <a:ln>
            <a:noFill/>
          </a:ln>
        </p:spPr>
      </p:pic>
      <p:pic>
        <p:nvPicPr>
          <p:cNvPr id="553" name="Google Shape;553;p28"/>
          <p:cNvPicPr preferRelativeResize="0"/>
          <p:nvPr/>
        </p:nvPicPr>
        <p:blipFill rotWithShape="1">
          <a:blip r:embed="rId2">
            <a:alphaModFix/>
          </a:blip>
          <a:srcRect r="58466"/>
          <a:stretch/>
        </p:blipFill>
        <p:spPr>
          <a:xfrm>
            <a:off x="7479880" y="1704788"/>
            <a:ext cx="1664123" cy="1930444"/>
          </a:xfrm>
          <a:prstGeom prst="rect">
            <a:avLst/>
          </a:prstGeom>
          <a:noFill/>
          <a:ln>
            <a:noFill/>
          </a:ln>
        </p:spPr>
      </p:pic>
      <p:grpSp>
        <p:nvGrpSpPr>
          <p:cNvPr id="554" name="Google Shape;554;p28"/>
          <p:cNvGrpSpPr/>
          <p:nvPr/>
        </p:nvGrpSpPr>
        <p:grpSpPr>
          <a:xfrm>
            <a:off x="3952228" y="654955"/>
            <a:ext cx="2371760" cy="2716866"/>
            <a:chOff x="5327850" y="423175"/>
            <a:chExt cx="2969525" cy="3402462"/>
          </a:xfrm>
        </p:grpSpPr>
        <p:sp>
          <p:nvSpPr>
            <p:cNvPr id="555" name="Google Shape;555;p28"/>
            <p:cNvSpPr/>
            <p:nvPr/>
          </p:nvSpPr>
          <p:spPr>
            <a:xfrm>
              <a:off x="5525975" y="1054237"/>
              <a:ext cx="2771400" cy="2771400"/>
            </a:xfrm>
            <a:prstGeom prst="ellipse">
              <a:avLst/>
            </a:prstGeom>
            <a:solidFill>
              <a:srgbClr val="90D0FE"/>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pic>
          <p:nvPicPr>
            <p:cNvPr id="556" name="Google Shape;556;p28"/>
            <p:cNvPicPr preferRelativeResize="0"/>
            <p:nvPr/>
          </p:nvPicPr>
          <p:blipFill rotWithShape="1">
            <a:blip r:embed="rId3">
              <a:alphaModFix/>
            </a:blip>
            <a:srcRect l="-3435" t="9354" r="15345" b="26571"/>
            <a:stretch/>
          </p:blipFill>
          <p:spPr>
            <a:xfrm flipH="1">
              <a:off x="5526416" y="1054681"/>
              <a:ext cx="2770500" cy="2770500"/>
            </a:xfrm>
            <a:prstGeom prst="ellipse">
              <a:avLst/>
            </a:prstGeom>
            <a:noFill/>
            <a:ln>
              <a:noFill/>
            </a:ln>
          </p:spPr>
        </p:pic>
        <p:pic>
          <p:nvPicPr>
            <p:cNvPr id="557" name="Google Shape;557;p28"/>
            <p:cNvPicPr preferRelativeResize="0"/>
            <p:nvPr/>
          </p:nvPicPr>
          <p:blipFill rotWithShape="1">
            <a:blip r:embed="rId3">
              <a:alphaModFix/>
            </a:blip>
            <a:srcRect l="32031" t="-5246" r="9044" b="57465"/>
            <a:stretch/>
          </p:blipFill>
          <p:spPr>
            <a:xfrm flipH="1">
              <a:off x="5327850" y="423175"/>
              <a:ext cx="1853400" cy="2066100"/>
            </a:xfrm>
            <a:prstGeom prst="ellipse">
              <a:avLst/>
            </a:prstGeom>
            <a:noFill/>
            <a:ln>
              <a:noFill/>
            </a:ln>
          </p:spPr>
        </p:pic>
      </p:grpSp>
      <p:sp>
        <p:nvSpPr>
          <p:cNvPr id="558" name="Google Shape;558;p28"/>
          <p:cNvSpPr/>
          <p:nvPr/>
        </p:nvSpPr>
        <p:spPr>
          <a:xfrm>
            <a:off x="7833072" y="2460321"/>
            <a:ext cx="342300" cy="342300"/>
          </a:xfrm>
          <a:prstGeom prst="ellipse">
            <a:avLst/>
          </a:prstGeom>
          <a:solidFill>
            <a:srgbClr val="90D0FE"/>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559" name="Google Shape;559;p28"/>
          <p:cNvSpPr/>
          <p:nvPr/>
        </p:nvSpPr>
        <p:spPr>
          <a:xfrm>
            <a:off x="5438240" y="809428"/>
            <a:ext cx="685200" cy="684900"/>
          </a:xfrm>
          <a:prstGeom prst="ellipse">
            <a:avLst/>
          </a:prstGeom>
          <a:solidFill>
            <a:srgbClr val="1AB9FF">
              <a:alpha val="7095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560" name="Google Shape;560;p28"/>
          <p:cNvSpPr/>
          <p:nvPr/>
        </p:nvSpPr>
        <p:spPr>
          <a:xfrm>
            <a:off x="6225215" y="939676"/>
            <a:ext cx="182400" cy="182400"/>
          </a:xfrm>
          <a:prstGeom prst="ellipse">
            <a:avLst/>
          </a:prstGeom>
          <a:solidFill>
            <a:srgbClr val="1AB9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561" name="Google Shape;561;p28"/>
          <p:cNvSpPr/>
          <p:nvPr/>
        </p:nvSpPr>
        <p:spPr>
          <a:xfrm>
            <a:off x="4353196" y="3409273"/>
            <a:ext cx="479100" cy="479100"/>
          </a:xfrm>
          <a:prstGeom prst="ellipse">
            <a:avLst/>
          </a:prstGeom>
          <a:solidFill>
            <a:srgbClr val="1AB9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pic>
        <p:nvPicPr>
          <p:cNvPr id="562" name="Google Shape;562;p28"/>
          <p:cNvPicPr preferRelativeResize="0"/>
          <p:nvPr/>
        </p:nvPicPr>
        <p:blipFill rotWithShape="1">
          <a:blip r:embed="rId2">
            <a:alphaModFix amt="80000"/>
          </a:blip>
          <a:srcRect l="3060" t="-22894" r="45058" b="15205"/>
          <a:stretch/>
        </p:blipFill>
        <p:spPr>
          <a:xfrm>
            <a:off x="5438240" y="809438"/>
            <a:ext cx="684900" cy="684900"/>
          </a:xfrm>
          <a:prstGeom prst="ellipse">
            <a:avLst/>
          </a:prstGeom>
          <a:noFill/>
          <a:ln>
            <a:noFill/>
          </a:ln>
        </p:spPr>
      </p:pic>
      <p:grpSp>
        <p:nvGrpSpPr>
          <p:cNvPr id="563" name="Google Shape;563;p28"/>
          <p:cNvGrpSpPr/>
          <p:nvPr/>
        </p:nvGrpSpPr>
        <p:grpSpPr>
          <a:xfrm flipH="1">
            <a:off x="6324542" y="2674801"/>
            <a:ext cx="1705687" cy="1705273"/>
            <a:chOff x="9561450" y="1217743"/>
            <a:chExt cx="1978526" cy="1978504"/>
          </a:xfrm>
        </p:grpSpPr>
        <p:sp>
          <p:nvSpPr>
            <p:cNvPr id="564" name="Google Shape;564;p28"/>
            <p:cNvSpPr/>
            <p:nvPr/>
          </p:nvSpPr>
          <p:spPr>
            <a:xfrm>
              <a:off x="9561450" y="1217747"/>
              <a:ext cx="1978500" cy="1978500"/>
            </a:xfrm>
            <a:prstGeom prst="ellipse">
              <a:avLst/>
            </a:prstGeom>
            <a:solidFill>
              <a:srgbClr val="1AB9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pic>
          <p:nvPicPr>
            <p:cNvPr id="565" name="Google Shape;565;p28"/>
            <p:cNvPicPr preferRelativeResize="0"/>
            <p:nvPr/>
          </p:nvPicPr>
          <p:blipFill rotWithShape="1">
            <a:blip r:embed="rId2">
              <a:alphaModFix amt="80000"/>
            </a:blip>
            <a:srcRect l="-4871" t="-11102" r="52990" b="3413"/>
            <a:stretch/>
          </p:blipFill>
          <p:spPr>
            <a:xfrm flipH="1">
              <a:off x="9561476" y="1217743"/>
              <a:ext cx="1978500" cy="1978500"/>
            </a:xfrm>
            <a:prstGeom prst="ellipse">
              <a:avLst/>
            </a:prstGeom>
            <a:noFill/>
            <a:ln>
              <a:noFill/>
            </a:ln>
          </p:spPr>
        </p:pic>
        <p:pic>
          <p:nvPicPr>
            <p:cNvPr id="566" name="Google Shape;566;p28"/>
            <p:cNvPicPr preferRelativeResize="0"/>
            <p:nvPr/>
          </p:nvPicPr>
          <p:blipFill rotWithShape="1">
            <a:blip r:embed="rId3">
              <a:alphaModFix/>
            </a:blip>
            <a:srcRect l="-4037" t="-3367" r="20614" b="42688"/>
            <a:stretch/>
          </p:blipFill>
          <p:spPr>
            <a:xfrm>
              <a:off x="9563125" y="1219337"/>
              <a:ext cx="1975200" cy="1975200"/>
            </a:xfrm>
            <a:prstGeom prst="ellipse">
              <a:avLst/>
            </a:prstGeom>
            <a:noFill/>
            <a:ln>
              <a:noFill/>
            </a:ln>
          </p:spPr>
        </p:pic>
      </p:grpSp>
      <p:pic>
        <p:nvPicPr>
          <p:cNvPr id="567" name="Google Shape;567;p28"/>
          <p:cNvPicPr preferRelativeResize="0"/>
          <p:nvPr/>
        </p:nvPicPr>
        <p:blipFill rotWithShape="1">
          <a:blip r:embed="rId4">
            <a:alphaModFix/>
          </a:blip>
          <a:srcRect l="32061" t="-102239" r="-21196" b="29944"/>
          <a:stretch/>
        </p:blipFill>
        <p:spPr>
          <a:xfrm>
            <a:off x="6323031" y="2673554"/>
            <a:ext cx="1707900" cy="1707900"/>
          </a:xfrm>
          <a:prstGeom prst="ellipse">
            <a:avLst/>
          </a:prstGeom>
          <a:noFill/>
          <a:ln>
            <a:noFill/>
          </a:ln>
        </p:spPr>
      </p:pic>
      <p:sp>
        <p:nvSpPr>
          <p:cNvPr id="568" name="Google Shape;568;p28"/>
          <p:cNvSpPr/>
          <p:nvPr/>
        </p:nvSpPr>
        <p:spPr>
          <a:xfrm>
            <a:off x="5154386" y="1511887"/>
            <a:ext cx="2463300" cy="2462700"/>
          </a:xfrm>
          <a:prstGeom prst="ellipse">
            <a:avLst/>
          </a:prstGeom>
          <a:solidFill>
            <a:srgbClr val="FFFFFF"/>
          </a:solidFill>
          <a:ln>
            <a:noFill/>
          </a:ln>
          <a:effectLst>
            <a:outerShdw blurRad="304800" dist="114300" dir="3660000" algn="tl" rotWithShape="0">
              <a:srgbClr val="000000">
                <a:alpha val="1647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6569A"/>
              </a:buClr>
              <a:buSzPts val="1400"/>
              <a:buFont typeface="Salesforce Sans"/>
              <a:buNone/>
            </a:pPr>
            <a:endParaRPr sz="1400">
              <a:solidFill>
                <a:srgbClr val="FFFFFF"/>
              </a:solidFill>
              <a:latin typeface="Salesforce Sans"/>
              <a:ea typeface="Salesforce Sans"/>
              <a:cs typeface="Salesforce Sans"/>
              <a:sym typeface="Salesforce Sans"/>
            </a:endParaRPr>
          </a:p>
        </p:txBody>
      </p:sp>
      <p:grpSp>
        <p:nvGrpSpPr>
          <p:cNvPr id="569" name="Google Shape;569;p28"/>
          <p:cNvGrpSpPr/>
          <p:nvPr/>
        </p:nvGrpSpPr>
        <p:grpSpPr>
          <a:xfrm>
            <a:off x="7597472" y="-3600"/>
            <a:ext cx="1546126" cy="1023900"/>
            <a:chOff x="10127324" y="-4800"/>
            <a:chExt cx="2061501" cy="1365200"/>
          </a:xfrm>
        </p:grpSpPr>
        <p:pic>
          <p:nvPicPr>
            <p:cNvPr id="570" name="Google Shape;570;p28"/>
            <p:cNvPicPr preferRelativeResize="0"/>
            <p:nvPr/>
          </p:nvPicPr>
          <p:blipFill>
            <a:blip r:embed="rId5">
              <a:alphaModFix/>
            </a:blip>
            <a:stretch>
              <a:fillRect/>
            </a:stretch>
          </p:blipFill>
          <p:spPr>
            <a:xfrm>
              <a:off x="10823625" y="-4800"/>
              <a:ext cx="1365200" cy="1365200"/>
            </a:xfrm>
            <a:prstGeom prst="rect">
              <a:avLst/>
            </a:prstGeom>
            <a:noFill/>
            <a:ln>
              <a:noFill/>
            </a:ln>
          </p:spPr>
        </p:pic>
        <p:pic>
          <p:nvPicPr>
            <p:cNvPr id="571" name="Google Shape;571;p28"/>
            <p:cNvPicPr preferRelativeResize="0"/>
            <p:nvPr/>
          </p:nvPicPr>
          <p:blipFill>
            <a:blip r:embed="rId6">
              <a:alphaModFix/>
            </a:blip>
            <a:stretch>
              <a:fillRect/>
            </a:stretch>
          </p:blipFill>
          <p:spPr>
            <a:xfrm>
              <a:off x="10127324" y="601950"/>
              <a:ext cx="1365200" cy="284600"/>
            </a:xfrm>
            <a:prstGeom prst="rect">
              <a:avLst/>
            </a:prstGeom>
            <a:noFill/>
            <a:ln>
              <a:noFill/>
            </a:ln>
          </p:spPr>
        </p:pic>
      </p:grpSp>
      <p:sp>
        <p:nvSpPr>
          <p:cNvPr id="572" name="Google Shape;572;p28"/>
          <p:cNvSpPr txBox="1">
            <a:spLocks noGrp="1"/>
          </p:cNvSpPr>
          <p:nvPr>
            <p:ph type="ctrTitle"/>
          </p:nvPr>
        </p:nvSpPr>
        <p:spPr>
          <a:xfrm>
            <a:off x="433944" y="1659551"/>
            <a:ext cx="3425700" cy="8367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sz="2700" b="1">
                <a:solidFill>
                  <a:schemeClr val="accent1"/>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573" name="Google Shape;573;p28"/>
          <p:cNvSpPr txBox="1">
            <a:spLocks noGrp="1"/>
          </p:cNvSpPr>
          <p:nvPr>
            <p:ph type="body" idx="1"/>
          </p:nvPr>
        </p:nvSpPr>
        <p:spPr>
          <a:xfrm>
            <a:off x="433944" y="2534143"/>
            <a:ext cx="3425700" cy="6954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800"/>
              <a:buNone/>
              <a:defRPr sz="1800" b="0" i="0">
                <a:solidFill>
                  <a:schemeClr val="accent1"/>
                </a:solidFill>
                <a:latin typeface="Salesforce Sans"/>
                <a:ea typeface="Salesforce Sans"/>
                <a:cs typeface="Salesforce Sans"/>
                <a:sym typeface="Salesforce Sans"/>
              </a:defRPr>
            </a:lvl1pPr>
            <a:lvl2pPr marL="914400" lvl="1" indent="-228600" algn="l" rtl="0">
              <a:spcBef>
                <a:spcPts val="200"/>
              </a:spcBef>
              <a:spcAft>
                <a:spcPts val="0"/>
              </a:spcAft>
              <a:buSzPts val="1400"/>
              <a:buNone/>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J2 - Speaker Slide - C">
  <p:cSld name="Speaker Slide - B_1">
    <p:bg>
      <p:bgPr>
        <a:solidFill>
          <a:schemeClr val="lt1"/>
        </a:solidFill>
        <a:effectLst/>
      </p:bgPr>
    </p:bg>
    <p:spTree>
      <p:nvGrpSpPr>
        <p:cNvPr id="1" name="Shape 574"/>
        <p:cNvGrpSpPr/>
        <p:nvPr/>
      </p:nvGrpSpPr>
      <p:grpSpPr>
        <a:xfrm>
          <a:off x="0" y="0"/>
          <a:ext cx="0" cy="0"/>
          <a:chOff x="0" y="0"/>
          <a:chExt cx="0" cy="0"/>
        </a:xfrm>
      </p:grpSpPr>
      <p:sp>
        <p:nvSpPr>
          <p:cNvPr id="575" name="Google Shape;575;p29"/>
          <p:cNvSpPr txBox="1">
            <a:spLocks noGrp="1"/>
          </p:cNvSpPr>
          <p:nvPr>
            <p:ph type="ctrTitle"/>
          </p:nvPr>
        </p:nvSpPr>
        <p:spPr>
          <a:xfrm>
            <a:off x="433944" y="1659551"/>
            <a:ext cx="3425700" cy="8367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sz="2700" b="1">
                <a:solidFill>
                  <a:schemeClr val="accent1"/>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576" name="Google Shape;576;p29"/>
          <p:cNvSpPr txBox="1">
            <a:spLocks noGrp="1"/>
          </p:cNvSpPr>
          <p:nvPr>
            <p:ph type="body" idx="1"/>
          </p:nvPr>
        </p:nvSpPr>
        <p:spPr>
          <a:xfrm>
            <a:off x="433944" y="2534143"/>
            <a:ext cx="3425700" cy="6954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800"/>
              <a:buNone/>
              <a:defRPr sz="1800" b="0" i="0">
                <a:solidFill>
                  <a:schemeClr val="accent1"/>
                </a:solidFill>
                <a:latin typeface="Salesforce Sans"/>
                <a:ea typeface="Salesforce Sans"/>
                <a:cs typeface="Salesforce Sans"/>
                <a:sym typeface="Salesforce Sans"/>
              </a:defRPr>
            </a:lvl1pPr>
            <a:lvl2pPr marL="914400" lvl="1" indent="-228600" algn="l" rtl="0">
              <a:spcBef>
                <a:spcPts val="200"/>
              </a:spcBef>
              <a:spcAft>
                <a:spcPts val="0"/>
              </a:spcAft>
              <a:buSzPts val="1400"/>
              <a:buNone/>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577" name="Google Shape;577;p29"/>
          <p:cNvSpPr/>
          <p:nvPr/>
        </p:nvSpPr>
        <p:spPr>
          <a:xfrm>
            <a:off x="6579486" y="1271973"/>
            <a:ext cx="664500" cy="2746500"/>
          </a:xfrm>
          <a:prstGeom prst="roundRect">
            <a:avLst>
              <a:gd name="adj" fmla="val 8160"/>
            </a:avLst>
          </a:prstGeom>
          <a:solidFill>
            <a:srgbClr val="FE9339">
              <a:alpha val="6760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578" name="Google Shape;578;p29"/>
          <p:cNvSpPr/>
          <p:nvPr/>
        </p:nvSpPr>
        <p:spPr>
          <a:xfrm>
            <a:off x="5817376" y="947813"/>
            <a:ext cx="664500" cy="1755600"/>
          </a:xfrm>
          <a:prstGeom prst="roundRect">
            <a:avLst>
              <a:gd name="adj" fmla="val 8160"/>
            </a:avLst>
          </a:prstGeom>
          <a:solidFill>
            <a:srgbClr val="FE9339"/>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pic>
        <p:nvPicPr>
          <p:cNvPr id="579" name="Google Shape;579;p29"/>
          <p:cNvPicPr preferRelativeResize="0"/>
          <p:nvPr/>
        </p:nvPicPr>
        <p:blipFill rotWithShape="1">
          <a:blip r:embed="rId2">
            <a:alphaModFix amt="61000"/>
          </a:blip>
          <a:srcRect l="2625" r="50242"/>
          <a:stretch/>
        </p:blipFill>
        <p:spPr>
          <a:xfrm>
            <a:off x="5817371" y="1127869"/>
            <a:ext cx="1426499" cy="1458186"/>
          </a:xfrm>
          <a:prstGeom prst="rect">
            <a:avLst/>
          </a:prstGeom>
          <a:noFill/>
          <a:ln>
            <a:noFill/>
          </a:ln>
        </p:spPr>
      </p:pic>
      <p:sp>
        <p:nvSpPr>
          <p:cNvPr id="580" name="Google Shape;580;p29"/>
          <p:cNvSpPr/>
          <p:nvPr/>
        </p:nvSpPr>
        <p:spPr>
          <a:xfrm>
            <a:off x="5055267" y="1896409"/>
            <a:ext cx="664500" cy="1698600"/>
          </a:xfrm>
          <a:prstGeom prst="roundRect">
            <a:avLst>
              <a:gd name="adj" fmla="val 8160"/>
            </a:avLst>
          </a:prstGeom>
          <a:solidFill>
            <a:srgbClr val="FE9339">
              <a:alpha val="6760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pic>
        <p:nvPicPr>
          <p:cNvPr id="581" name="Google Shape;581;p29"/>
          <p:cNvPicPr preferRelativeResize="0"/>
          <p:nvPr/>
        </p:nvPicPr>
        <p:blipFill rotWithShape="1">
          <a:blip r:embed="rId2">
            <a:alphaModFix amt="80000"/>
          </a:blip>
          <a:srcRect r="58466"/>
          <a:stretch/>
        </p:blipFill>
        <p:spPr>
          <a:xfrm>
            <a:off x="4901870" y="2177848"/>
            <a:ext cx="1257027" cy="1458186"/>
          </a:xfrm>
          <a:prstGeom prst="rect">
            <a:avLst/>
          </a:prstGeom>
          <a:noFill/>
          <a:ln>
            <a:noFill/>
          </a:ln>
        </p:spPr>
      </p:pic>
      <p:sp>
        <p:nvSpPr>
          <p:cNvPr id="582" name="Google Shape;582;p29"/>
          <p:cNvSpPr/>
          <p:nvPr/>
        </p:nvSpPr>
        <p:spPr>
          <a:xfrm>
            <a:off x="7341595" y="1756685"/>
            <a:ext cx="664500" cy="2511600"/>
          </a:xfrm>
          <a:prstGeom prst="roundRect">
            <a:avLst>
              <a:gd name="adj" fmla="val 8160"/>
            </a:avLst>
          </a:prstGeom>
          <a:solidFill>
            <a:srgbClr val="FE9339"/>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pic>
        <p:nvPicPr>
          <p:cNvPr id="583" name="Google Shape;583;p29"/>
          <p:cNvPicPr preferRelativeResize="0"/>
          <p:nvPr/>
        </p:nvPicPr>
        <p:blipFill rotWithShape="1">
          <a:blip r:embed="rId2">
            <a:alphaModFix amt="61000"/>
          </a:blip>
          <a:srcRect l="56959" t="-3449" r="-4091" b="3450"/>
          <a:stretch/>
        </p:blipFill>
        <p:spPr>
          <a:xfrm flipH="1">
            <a:off x="6579474" y="3014738"/>
            <a:ext cx="1426499" cy="1458186"/>
          </a:xfrm>
          <a:prstGeom prst="rect">
            <a:avLst/>
          </a:prstGeom>
          <a:noFill/>
          <a:ln>
            <a:noFill/>
          </a:ln>
        </p:spPr>
      </p:pic>
      <p:sp>
        <p:nvSpPr>
          <p:cNvPr id="584" name="Google Shape;584;p29"/>
          <p:cNvSpPr/>
          <p:nvPr/>
        </p:nvSpPr>
        <p:spPr>
          <a:xfrm>
            <a:off x="8103704" y="1108989"/>
            <a:ext cx="664500" cy="2020200"/>
          </a:xfrm>
          <a:prstGeom prst="roundRect">
            <a:avLst>
              <a:gd name="adj" fmla="val 8160"/>
            </a:avLst>
          </a:prstGeom>
          <a:solidFill>
            <a:srgbClr val="FE9339">
              <a:alpha val="6760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grpSp>
        <p:nvGrpSpPr>
          <p:cNvPr id="585" name="Google Shape;585;p29"/>
          <p:cNvGrpSpPr/>
          <p:nvPr/>
        </p:nvGrpSpPr>
        <p:grpSpPr>
          <a:xfrm rot="-2699413">
            <a:off x="5419753" y="1582449"/>
            <a:ext cx="997919" cy="721538"/>
            <a:chOff x="7777187" y="2440489"/>
            <a:chExt cx="1204978" cy="871251"/>
          </a:xfrm>
        </p:grpSpPr>
        <p:pic>
          <p:nvPicPr>
            <p:cNvPr id="586" name="Google Shape;586;p29"/>
            <p:cNvPicPr preferRelativeResize="0"/>
            <p:nvPr/>
          </p:nvPicPr>
          <p:blipFill rotWithShape="1">
            <a:blip r:embed="rId3">
              <a:alphaModFix/>
            </a:blip>
            <a:srcRect b="20603"/>
            <a:stretch/>
          </p:blipFill>
          <p:spPr>
            <a:xfrm flipH="1">
              <a:off x="7777187" y="2520075"/>
              <a:ext cx="651550" cy="377125"/>
            </a:xfrm>
            <a:prstGeom prst="rect">
              <a:avLst/>
            </a:prstGeom>
            <a:noFill/>
            <a:ln>
              <a:noFill/>
            </a:ln>
          </p:spPr>
        </p:pic>
        <p:pic>
          <p:nvPicPr>
            <p:cNvPr id="587" name="Google Shape;587;p29" descr="Google Shape;898;p63"/>
            <p:cNvPicPr preferRelativeResize="0"/>
            <p:nvPr/>
          </p:nvPicPr>
          <p:blipFill rotWithShape="1">
            <a:blip r:embed="rId4">
              <a:alphaModFix/>
            </a:blip>
            <a:srcRect t="-699" r="22982" b="19313"/>
            <a:stretch/>
          </p:blipFill>
          <p:spPr>
            <a:xfrm rot="3348401">
              <a:off x="8254431" y="2470871"/>
              <a:ext cx="502626" cy="810487"/>
            </a:xfrm>
            <a:prstGeom prst="rect">
              <a:avLst/>
            </a:prstGeom>
            <a:noFill/>
            <a:ln>
              <a:noFill/>
            </a:ln>
          </p:spPr>
        </p:pic>
      </p:grpSp>
      <p:sp>
        <p:nvSpPr>
          <p:cNvPr id="588" name="Google Shape;588;p29"/>
          <p:cNvSpPr/>
          <p:nvPr/>
        </p:nvSpPr>
        <p:spPr>
          <a:xfrm>
            <a:off x="5469552" y="1659032"/>
            <a:ext cx="2173800" cy="2173200"/>
          </a:xfrm>
          <a:prstGeom prst="ellipse">
            <a:avLst/>
          </a:prstGeom>
          <a:solidFill>
            <a:schemeClr val="lt1"/>
          </a:solidFill>
          <a:ln>
            <a:noFill/>
          </a:ln>
          <a:effectLst>
            <a:outerShdw blurRad="500063" dist="142875" dir="2280000" algn="bl" rotWithShape="0">
              <a:srgbClr val="000000">
                <a:alpha val="15000"/>
              </a:srgbClr>
            </a:outerShdw>
          </a:effectLst>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pic>
        <p:nvPicPr>
          <p:cNvPr id="589" name="Google Shape;589;p29" descr="Image"/>
          <p:cNvPicPr preferRelativeResize="0"/>
          <p:nvPr/>
        </p:nvPicPr>
        <p:blipFill rotWithShape="1">
          <a:blip r:embed="rId5">
            <a:alphaModFix/>
          </a:blip>
          <a:srcRect/>
          <a:stretch/>
        </p:blipFill>
        <p:spPr>
          <a:xfrm rot="226553">
            <a:off x="7496464" y="1565654"/>
            <a:ext cx="325046" cy="214185"/>
          </a:xfrm>
          <a:prstGeom prst="rect">
            <a:avLst/>
          </a:prstGeom>
          <a:noFill/>
          <a:ln>
            <a:noFill/>
          </a:ln>
        </p:spPr>
      </p:pic>
      <p:pic>
        <p:nvPicPr>
          <p:cNvPr id="590" name="Google Shape;590;p29"/>
          <p:cNvPicPr preferRelativeResize="0"/>
          <p:nvPr/>
        </p:nvPicPr>
        <p:blipFill rotWithShape="1">
          <a:blip r:embed="rId6">
            <a:alphaModFix/>
          </a:blip>
          <a:srcRect l="55812" t="-10544" r="-10540" b="13268"/>
          <a:stretch/>
        </p:blipFill>
        <p:spPr>
          <a:xfrm flipH="1">
            <a:off x="7385572" y="3722637"/>
            <a:ext cx="620400" cy="545700"/>
          </a:xfrm>
          <a:prstGeom prst="roundRect">
            <a:avLst>
              <a:gd name="adj" fmla="val 9584"/>
            </a:avLst>
          </a:prstGeom>
          <a:noFill/>
          <a:ln>
            <a:noFill/>
          </a:ln>
        </p:spPr>
      </p:pic>
      <p:grpSp>
        <p:nvGrpSpPr>
          <p:cNvPr id="591" name="Google Shape;591;p29"/>
          <p:cNvGrpSpPr/>
          <p:nvPr/>
        </p:nvGrpSpPr>
        <p:grpSpPr>
          <a:xfrm>
            <a:off x="7597472" y="0"/>
            <a:ext cx="1546126" cy="1023900"/>
            <a:chOff x="10127324" y="0"/>
            <a:chExt cx="2061501" cy="1365200"/>
          </a:xfrm>
        </p:grpSpPr>
        <p:pic>
          <p:nvPicPr>
            <p:cNvPr id="592" name="Google Shape;592;p29"/>
            <p:cNvPicPr preferRelativeResize="0"/>
            <p:nvPr/>
          </p:nvPicPr>
          <p:blipFill>
            <a:blip r:embed="rId7">
              <a:alphaModFix/>
            </a:blip>
            <a:stretch>
              <a:fillRect/>
            </a:stretch>
          </p:blipFill>
          <p:spPr>
            <a:xfrm>
              <a:off x="10127324" y="601950"/>
              <a:ext cx="1365200" cy="284600"/>
            </a:xfrm>
            <a:prstGeom prst="rect">
              <a:avLst/>
            </a:prstGeom>
            <a:noFill/>
            <a:ln>
              <a:noFill/>
            </a:ln>
          </p:spPr>
        </p:pic>
        <p:pic>
          <p:nvPicPr>
            <p:cNvPr id="593" name="Google Shape;593;p29"/>
            <p:cNvPicPr preferRelativeResize="0"/>
            <p:nvPr/>
          </p:nvPicPr>
          <p:blipFill>
            <a:blip r:embed="rId8">
              <a:alphaModFix/>
            </a:blip>
            <a:stretch>
              <a:fillRect/>
            </a:stretch>
          </p:blipFill>
          <p:spPr>
            <a:xfrm>
              <a:off x="10823625" y="0"/>
              <a:ext cx="1365200" cy="1365200"/>
            </a:xfrm>
            <a:prstGeom prst="rect">
              <a:avLst/>
            </a:prstGeom>
            <a:noFill/>
            <a:ln>
              <a:noFill/>
            </a:ln>
          </p:spPr>
        </p:pic>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1 - Thank You - A">
  <p:cSld name="Thank You - A_1">
    <p:bg>
      <p:bgPr>
        <a:solidFill>
          <a:srgbClr val="90D0FE"/>
        </a:solidFill>
        <a:effectLst/>
      </p:bgPr>
    </p:bg>
    <p:spTree>
      <p:nvGrpSpPr>
        <p:cNvPr id="1" name="Shape 594"/>
        <p:cNvGrpSpPr/>
        <p:nvPr/>
      </p:nvGrpSpPr>
      <p:grpSpPr>
        <a:xfrm>
          <a:off x="0" y="0"/>
          <a:ext cx="0" cy="0"/>
          <a:chOff x="0" y="0"/>
          <a:chExt cx="0" cy="0"/>
        </a:xfrm>
      </p:grpSpPr>
      <p:sp>
        <p:nvSpPr>
          <p:cNvPr id="595" name="Google Shape;595;p30"/>
          <p:cNvSpPr/>
          <p:nvPr/>
        </p:nvSpPr>
        <p:spPr>
          <a:xfrm>
            <a:off x="0" y="0"/>
            <a:ext cx="9144000" cy="5143500"/>
          </a:xfrm>
          <a:prstGeom prst="rect">
            <a:avLst/>
          </a:prstGeom>
          <a:gradFill>
            <a:gsLst>
              <a:gs pos="0">
                <a:srgbClr val="EAF5FE"/>
              </a:gs>
              <a:gs pos="100000">
                <a:srgbClr val="CFE9FE"/>
              </a:gs>
            </a:gsLst>
            <a:lin ang="5400012"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596" name="Google Shape;596;p30"/>
          <p:cNvPicPr preferRelativeResize="0"/>
          <p:nvPr/>
        </p:nvPicPr>
        <p:blipFill>
          <a:blip r:embed="rId2">
            <a:alphaModFix/>
          </a:blip>
          <a:stretch>
            <a:fillRect/>
          </a:stretch>
        </p:blipFill>
        <p:spPr>
          <a:xfrm>
            <a:off x="2389597" y="1766681"/>
            <a:ext cx="4375404" cy="688721"/>
          </a:xfrm>
          <a:prstGeom prst="rect">
            <a:avLst/>
          </a:prstGeom>
          <a:noFill/>
          <a:ln>
            <a:noFill/>
          </a:ln>
        </p:spPr>
      </p:pic>
      <p:grpSp>
        <p:nvGrpSpPr>
          <p:cNvPr id="597" name="Google Shape;597;p30"/>
          <p:cNvGrpSpPr/>
          <p:nvPr/>
        </p:nvGrpSpPr>
        <p:grpSpPr>
          <a:xfrm>
            <a:off x="-368432" y="2936681"/>
            <a:ext cx="7440156" cy="2378924"/>
            <a:chOff x="-491112" y="3915575"/>
            <a:chExt cx="9917563" cy="3171899"/>
          </a:xfrm>
        </p:grpSpPr>
        <p:pic>
          <p:nvPicPr>
            <p:cNvPr id="598" name="Google Shape;598;p30"/>
            <p:cNvPicPr preferRelativeResize="0"/>
            <p:nvPr/>
          </p:nvPicPr>
          <p:blipFill>
            <a:blip r:embed="rId3">
              <a:alphaModFix/>
            </a:blip>
            <a:stretch>
              <a:fillRect/>
            </a:stretch>
          </p:blipFill>
          <p:spPr>
            <a:xfrm rot="15">
              <a:off x="6487939" y="4519132"/>
              <a:ext cx="2938512" cy="1894537"/>
            </a:xfrm>
            <a:prstGeom prst="rect">
              <a:avLst/>
            </a:prstGeom>
            <a:noFill/>
            <a:ln>
              <a:noFill/>
            </a:ln>
          </p:spPr>
        </p:pic>
        <p:pic>
          <p:nvPicPr>
            <p:cNvPr id="599" name="Google Shape;599;p30"/>
            <p:cNvPicPr preferRelativeResize="0"/>
            <p:nvPr/>
          </p:nvPicPr>
          <p:blipFill>
            <a:blip r:embed="rId3">
              <a:alphaModFix/>
            </a:blip>
            <a:stretch>
              <a:fillRect/>
            </a:stretch>
          </p:blipFill>
          <p:spPr>
            <a:xfrm rot="-13" flipH="1">
              <a:off x="-491112" y="3915582"/>
              <a:ext cx="3874674" cy="2498085"/>
            </a:xfrm>
            <a:prstGeom prst="rect">
              <a:avLst/>
            </a:prstGeom>
            <a:noFill/>
            <a:ln>
              <a:noFill/>
            </a:ln>
          </p:spPr>
        </p:pic>
        <p:pic>
          <p:nvPicPr>
            <p:cNvPr id="600" name="Google Shape;600;p30"/>
            <p:cNvPicPr preferRelativeResize="0"/>
            <p:nvPr/>
          </p:nvPicPr>
          <p:blipFill>
            <a:blip r:embed="rId4">
              <a:alphaModFix/>
            </a:blip>
            <a:stretch>
              <a:fillRect/>
            </a:stretch>
          </p:blipFill>
          <p:spPr>
            <a:xfrm flipH="1">
              <a:off x="1465642" y="4589374"/>
              <a:ext cx="5256433" cy="2498099"/>
            </a:xfrm>
            <a:prstGeom prst="rect">
              <a:avLst/>
            </a:prstGeom>
            <a:noFill/>
            <a:ln>
              <a:noFill/>
            </a:ln>
          </p:spPr>
        </p:pic>
      </p:grpSp>
      <p:grpSp>
        <p:nvGrpSpPr>
          <p:cNvPr id="601" name="Google Shape;601;p30"/>
          <p:cNvGrpSpPr/>
          <p:nvPr/>
        </p:nvGrpSpPr>
        <p:grpSpPr>
          <a:xfrm>
            <a:off x="114274" y="2213555"/>
            <a:ext cx="8637203" cy="2919753"/>
            <a:chOff x="-75" y="7087472"/>
            <a:chExt cx="11513200" cy="4318522"/>
          </a:xfrm>
        </p:grpSpPr>
        <p:sp>
          <p:nvSpPr>
            <p:cNvPr id="602" name="Google Shape;602;p30"/>
            <p:cNvSpPr/>
            <p:nvPr/>
          </p:nvSpPr>
          <p:spPr>
            <a:xfrm>
              <a:off x="6441220" y="9556911"/>
              <a:ext cx="349800" cy="1848900"/>
            </a:xfrm>
            <a:prstGeom prst="roundRect">
              <a:avLst>
                <a:gd name="adj" fmla="val 11533"/>
              </a:avLst>
            </a:prstGeom>
            <a:solidFill>
              <a:srgbClr val="90D0FE"/>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603" name="Google Shape;603;p30"/>
            <p:cNvSpPr/>
            <p:nvPr/>
          </p:nvSpPr>
          <p:spPr>
            <a:xfrm>
              <a:off x="5850957" y="9061940"/>
              <a:ext cx="349800" cy="2343900"/>
            </a:xfrm>
            <a:prstGeom prst="roundRect">
              <a:avLst>
                <a:gd name="adj" fmla="val 11533"/>
              </a:avLst>
            </a:prstGeom>
            <a:solidFill>
              <a:srgbClr val="90D0FE"/>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604" name="Google Shape;604;p30"/>
            <p:cNvSpPr/>
            <p:nvPr/>
          </p:nvSpPr>
          <p:spPr>
            <a:xfrm>
              <a:off x="7031483" y="9567559"/>
              <a:ext cx="349800" cy="1838100"/>
            </a:xfrm>
            <a:prstGeom prst="roundRect">
              <a:avLst>
                <a:gd name="adj" fmla="val 11533"/>
              </a:avLst>
            </a:prstGeom>
            <a:solidFill>
              <a:srgbClr val="90D0FE"/>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605" name="Google Shape;605;p30"/>
            <p:cNvSpPr/>
            <p:nvPr/>
          </p:nvSpPr>
          <p:spPr>
            <a:xfrm>
              <a:off x="4670430" y="9737693"/>
              <a:ext cx="349800" cy="1668000"/>
            </a:xfrm>
            <a:prstGeom prst="roundRect">
              <a:avLst>
                <a:gd name="adj" fmla="val 11533"/>
              </a:avLst>
            </a:prstGeom>
            <a:solidFill>
              <a:srgbClr val="90D0FE">
                <a:alpha val="6369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606" name="Google Shape;606;p30"/>
            <p:cNvSpPr/>
            <p:nvPr/>
          </p:nvSpPr>
          <p:spPr>
            <a:xfrm>
              <a:off x="5260693" y="9557010"/>
              <a:ext cx="349800" cy="1848900"/>
            </a:xfrm>
            <a:prstGeom prst="roundRect">
              <a:avLst>
                <a:gd name="adj" fmla="val 11533"/>
              </a:avLst>
            </a:prstGeom>
            <a:solidFill>
              <a:srgbClr val="90D0FE">
                <a:alpha val="6369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607" name="Google Shape;607;p30"/>
            <p:cNvSpPr/>
            <p:nvPr/>
          </p:nvSpPr>
          <p:spPr>
            <a:xfrm>
              <a:off x="7621746" y="9829859"/>
              <a:ext cx="349800" cy="1575900"/>
            </a:xfrm>
            <a:prstGeom prst="roundRect">
              <a:avLst>
                <a:gd name="adj" fmla="val 10231"/>
              </a:avLst>
            </a:prstGeom>
            <a:solidFill>
              <a:srgbClr val="90D0FE">
                <a:alpha val="6369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608" name="Google Shape;608;p30"/>
            <p:cNvSpPr/>
            <p:nvPr/>
          </p:nvSpPr>
          <p:spPr>
            <a:xfrm>
              <a:off x="8212009" y="9414338"/>
              <a:ext cx="349800" cy="1991400"/>
            </a:xfrm>
            <a:prstGeom prst="roundRect">
              <a:avLst>
                <a:gd name="adj" fmla="val 11533"/>
              </a:avLst>
            </a:prstGeom>
            <a:solidFill>
              <a:srgbClr val="90D0FE"/>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609" name="Google Shape;609;p30"/>
            <p:cNvSpPr/>
            <p:nvPr/>
          </p:nvSpPr>
          <p:spPr>
            <a:xfrm>
              <a:off x="8802272" y="9612644"/>
              <a:ext cx="349800" cy="1793100"/>
            </a:xfrm>
            <a:prstGeom prst="roundRect">
              <a:avLst>
                <a:gd name="adj" fmla="val 11533"/>
              </a:avLst>
            </a:prstGeom>
            <a:solidFill>
              <a:srgbClr val="90D0FE"/>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610" name="Google Shape;610;p30"/>
            <p:cNvSpPr/>
            <p:nvPr/>
          </p:nvSpPr>
          <p:spPr>
            <a:xfrm>
              <a:off x="9392536" y="9414279"/>
              <a:ext cx="349800" cy="1991400"/>
            </a:xfrm>
            <a:prstGeom prst="roundRect">
              <a:avLst>
                <a:gd name="adj" fmla="val 11533"/>
              </a:avLst>
            </a:prstGeom>
            <a:solidFill>
              <a:srgbClr val="90D0FE"/>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611" name="Google Shape;611;p30"/>
            <p:cNvSpPr/>
            <p:nvPr/>
          </p:nvSpPr>
          <p:spPr>
            <a:xfrm>
              <a:off x="9982799" y="9491773"/>
              <a:ext cx="349800" cy="1914000"/>
            </a:xfrm>
            <a:prstGeom prst="roundRect">
              <a:avLst>
                <a:gd name="adj" fmla="val 11533"/>
              </a:avLst>
            </a:prstGeom>
            <a:solidFill>
              <a:srgbClr val="90D0FE">
                <a:alpha val="6369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612" name="Google Shape;612;p30"/>
            <p:cNvSpPr/>
            <p:nvPr/>
          </p:nvSpPr>
          <p:spPr>
            <a:xfrm>
              <a:off x="10573062" y="9491742"/>
              <a:ext cx="349800" cy="1914000"/>
            </a:xfrm>
            <a:prstGeom prst="roundRect">
              <a:avLst>
                <a:gd name="adj" fmla="val 11533"/>
              </a:avLst>
            </a:prstGeom>
            <a:solidFill>
              <a:srgbClr val="90D0FE">
                <a:alpha val="6369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613" name="Google Shape;613;p30"/>
            <p:cNvSpPr/>
            <p:nvPr/>
          </p:nvSpPr>
          <p:spPr>
            <a:xfrm>
              <a:off x="4080167" y="9243163"/>
              <a:ext cx="349800" cy="2162700"/>
            </a:xfrm>
            <a:prstGeom prst="roundRect">
              <a:avLst>
                <a:gd name="adj" fmla="val 11533"/>
              </a:avLst>
            </a:prstGeom>
            <a:solidFill>
              <a:srgbClr val="90D0FE"/>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614" name="Google Shape;614;p30"/>
            <p:cNvSpPr/>
            <p:nvPr/>
          </p:nvSpPr>
          <p:spPr>
            <a:xfrm>
              <a:off x="3489904" y="9884219"/>
              <a:ext cx="349800" cy="1521600"/>
            </a:xfrm>
            <a:prstGeom prst="roundRect">
              <a:avLst>
                <a:gd name="adj" fmla="val 11533"/>
              </a:avLst>
            </a:prstGeom>
            <a:solidFill>
              <a:srgbClr val="90D0FE">
                <a:alpha val="6369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615" name="Google Shape;615;p30"/>
            <p:cNvSpPr/>
            <p:nvPr/>
          </p:nvSpPr>
          <p:spPr>
            <a:xfrm>
              <a:off x="2899641" y="8975728"/>
              <a:ext cx="349800" cy="2430000"/>
            </a:xfrm>
            <a:prstGeom prst="roundRect">
              <a:avLst>
                <a:gd name="adj" fmla="val 11533"/>
              </a:avLst>
            </a:prstGeom>
            <a:solidFill>
              <a:srgbClr val="90D0FE"/>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616" name="Google Shape;616;p30"/>
            <p:cNvSpPr/>
            <p:nvPr/>
          </p:nvSpPr>
          <p:spPr>
            <a:xfrm>
              <a:off x="2309378" y="8448965"/>
              <a:ext cx="349800" cy="2956800"/>
            </a:xfrm>
            <a:prstGeom prst="roundRect">
              <a:avLst>
                <a:gd name="adj" fmla="val 11533"/>
              </a:avLst>
            </a:prstGeom>
            <a:solidFill>
              <a:srgbClr val="90D0FE">
                <a:alpha val="6369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617" name="Google Shape;617;p30"/>
            <p:cNvSpPr/>
            <p:nvPr/>
          </p:nvSpPr>
          <p:spPr>
            <a:xfrm>
              <a:off x="1128851" y="7676189"/>
              <a:ext cx="349800" cy="3729600"/>
            </a:xfrm>
            <a:prstGeom prst="roundRect">
              <a:avLst>
                <a:gd name="adj" fmla="val 11533"/>
              </a:avLst>
            </a:prstGeom>
            <a:solidFill>
              <a:srgbClr val="90D0FE"/>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618" name="Google Shape;618;p30"/>
            <p:cNvSpPr/>
            <p:nvPr/>
          </p:nvSpPr>
          <p:spPr>
            <a:xfrm>
              <a:off x="1719114" y="8096994"/>
              <a:ext cx="349800" cy="3309000"/>
            </a:xfrm>
            <a:prstGeom prst="roundRect">
              <a:avLst>
                <a:gd name="adj" fmla="val 11533"/>
              </a:avLst>
            </a:prstGeom>
            <a:solidFill>
              <a:srgbClr val="90D0FE"/>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619" name="Google Shape;619;p30"/>
            <p:cNvSpPr/>
            <p:nvPr/>
          </p:nvSpPr>
          <p:spPr>
            <a:xfrm>
              <a:off x="564388" y="7087472"/>
              <a:ext cx="324000" cy="4318200"/>
            </a:xfrm>
            <a:prstGeom prst="roundRect">
              <a:avLst>
                <a:gd name="adj" fmla="val 11533"/>
              </a:avLst>
            </a:prstGeom>
            <a:solidFill>
              <a:srgbClr val="90D0FE">
                <a:alpha val="6369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620" name="Google Shape;620;p30"/>
            <p:cNvSpPr/>
            <p:nvPr/>
          </p:nvSpPr>
          <p:spPr>
            <a:xfrm>
              <a:off x="11163325" y="9612578"/>
              <a:ext cx="349800" cy="1793100"/>
            </a:xfrm>
            <a:prstGeom prst="roundRect">
              <a:avLst>
                <a:gd name="adj" fmla="val 11533"/>
              </a:avLst>
            </a:prstGeom>
            <a:solidFill>
              <a:srgbClr val="90D0FE"/>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621" name="Google Shape;621;p30"/>
            <p:cNvSpPr/>
            <p:nvPr/>
          </p:nvSpPr>
          <p:spPr>
            <a:xfrm>
              <a:off x="-75" y="7856646"/>
              <a:ext cx="324000" cy="3549000"/>
            </a:xfrm>
            <a:prstGeom prst="roundRect">
              <a:avLst>
                <a:gd name="adj" fmla="val 11533"/>
              </a:avLst>
            </a:prstGeom>
            <a:solidFill>
              <a:srgbClr val="90D0FE"/>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grpSp>
      <p:grpSp>
        <p:nvGrpSpPr>
          <p:cNvPr id="622" name="Google Shape;622;p30"/>
          <p:cNvGrpSpPr/>
          <p:nvPr/>
        </p:nvGrpSpPr>
        <p:grpSpPr>
          <a:xfrm>
            <a:off x="-1" y="2455407"/>
            <a:ext cx="9144058" cy="2688759"/>
            <a:chOff x="-1" y="3273876"/>
            <a:chExt cx="12188827" cy="3585012"/>
          </a:xfrm>
        </p:grpSpPr>
        <p:pic>
          <p:nvPicPr>
            <p:cNvPr id="623" name="Google Shape;623;p30"/>
            <p:cNvPicPr preferRelativeResize="0"/>
            <p:nvPr/>
          </p:nvPicPr>
          <p:blipFill rotWithShape="1">
            <a:blip r:embed="rId5">
              <a:alphaModFix/>
            </a:blip>
            <a:srcRect r="3138" b="22081"/>
            <a:stretch/>
          </p:blipFill>
          <p:spPr>
            <a:xfrm>
              <a:off x="3276450" y="4872888"/>
              <a:ext cx="7208073" cy="1986000"/>
            </a:xfrm>
            <a:prstGeom prst="rect">
              <a:avLst/>
            </a:prstGeom>
            <a:noFill/>
            <a:ln>
              <a:noFill/>
            </a:ln>
          </p:spPr>
        </p:pic>
        <p:pic>
          <p:nvPicPr>
            <p:cNvPr id="624" name="Google Shape;624;p30"/>
            <p:cNvPicPr preferRelativeResize="0"/>
            <p:nvPr/>
          </p:nvPicPr>
          <p:blipFill rotWithShape="1">
            <a:blip r:embed="rId5">
              <a:alphaModFix/>
            </a:blip>
            <a:srcRect l="5979" r="3144" b="30074"/>
            <a:stretch/>
          </p:blipFill>
          <p:spPr>
            <a:xfrm>
              <a:off x="5250750" y="5282375"/>
              <a:ext cx="5692651" cy="1500300"/>
            </a:xfrm>
            <a:prstGeom prst="rect">
              <a:avLst/>
            </a:prstGeom>
            <a:noFill/>
            <a:ln>
              <a:noFill/>
            </a:ln>
          </p:spPr>
        </p:pic>
        <p:pic>
          <p:nvPicPr>
            <p:cNvPr id="625" name="Google Shape;625;p30"/>
            <p:cNvPicPr preferRelativeResize="0"/>
            <p:nvPr/>
          </p:nvPicPr>
          <p:blipFill rotWithShape="1">
            <a:blip r:embed="rId5">
              <a:alphaModFix/>
            </a:blip>
            <a:srcRect l="5979" r="3144" b="30074"/>
            <a:stretch/>
          </p:blipFill>
          <p:spPr>
            <a:xfrm>
              <a:off x="3955350" y="5358575"/>
              <a:ext cx="5692651" cy="1500300"/>
            </a:xfrm>
            <a:prstGeom prst="rect">
              <a:avLst/>
            </a:prstGeom>
            <a:noFill/>
            <a:ln>
              <a:noFill/>
            </a:ln>
          </p:spPr>
        </p:pic>
        <p:pic>
          <p:nvPicPr>
            <p:cNvPr id="626" name="Google Shape;626;p30"/>
            <p:cNvPicPr preferRelativeResize="0"/>
            <p:nvPr/>
          </p:nvPicPr>
          <p:blipFill>
            <a:blip r:embed="rId6">
              <a:alphaModFix/>
            </a:blip>
            <a:stretch>
              <a:fillRect/>
            </a:stretch>
          </p:blipFill>
          <p:spPr>
            <a:xfrm>
              <a:off x="8697227" y="3273876"/>
              <a:ext cx="3491598" cy="3309626"/>
            </a:xfrm>
            <a:prstGeom prst="rect">
              <a:avLst/>
            </a:prstGeom>
            <a:noFill/>
            <a:ln>
              <a:noFill/>
            </a:ln>
          </p:spPr>
        </p:pic>
        <p:pic>
          <p:nvPicPr>
            <p:cNvPr id="627" name="Google Shape;627;p30"/>
            <p:cNvPicPr preferRelativeResize="0"/>
            <p:nvPr/>
          </p:nvPicPr>
          <p:blipFill rotWithShape="1">
            <a:blip r:embed="rId5">
              <a:alphaModFix/>
            </a:blip>
            <a:srcRect t="-11353" r="3138" b="27255"/>
            <a:stretch/>
          </p:blipFill>
          <p:spPr>
            <a:xfrm flipH="1">
              <a:off x="-1" y="5486402"/>
              <a:ext cx="4599326" cy="1367800"/>
            </a:xfrm>
            <a:prstGeom prst="rect">
              <a:avLst/>
            </a:prstGeom>
            <a:noFill/>
            <a:ln>
              <a:noFill/>
            </a:ln>
          </p:spPr>
        </p:pic>
        <p:pic>
          <p:nvPicPr>
            <p:cNvPr id="628" name="Google Shape;628;p30"/>
            <p:cNvPicPr preferRelativeResize="0"/>
            <p:nvPr/>
          </p:nvPicPr>
          <p:blipFill rotWithShape="1">
            <a:blip r:embed="rId5">
              <a:alphaModFix/>
            </a:blip>
            <a:srcRect r="3138" b="30074"/>
            <a:stretch/>
          </p:blipFill>
          <p:spPr>
            <a:xfrm>
              <a:off x="6835473" y="5534250"/>
              <a:ext cx="5353352" cy="1323750"/>
            </a:xfrm>
            <a:prstGeom prst="rect">
              <a:avLst/>
            </a:prstGeom>
            <a:noFill/>
            <a:ln>
              <a:noFill/>
            </a:ln>
          </p:spPr>
        </p:pic>
      </p:grpSp>
      <p:pic>
        <p:nvPicPr>
          <p:cNvPr id="629" name="Google Shape;629;p30"/>
          <p:cNvPicPr preferRelativeResize="0"/>
          <p:nvPr/>
        </p:nvPicPr>
        <p:blipFill>
          <a:blip r:embed="rId7">
            <a:alphaModFix/>
          </a:blip>
          <a:stretch>
            <a:fillRect/>
          </a:stretch>
        </p:blipFill>
        <p:spPr>
          <a:xfrm>
            <a:off x="4444334" y="2716878"/>
            <a:ext cx="869542" cy="181262"/>
          </a:xfrm>
          <a:prstGeom prst="rect">
            <a:avLst/>
          </a:prstGeom>
          <a:noFill/>
          <a:ln>
            <a:noFill/>
          </a:ln>
        </p:spPr>
      </p:pic>
      <p:pic>
        <p:nvPicPr>
          <p:cNvPr id="630" name="Google Shape;630;p30" descr="pasted-image.pdf"/>
          <p:cNvPicPr preferRelativeResize="0"/>
          <p:nvPr/>
        </p:nvPicPr>
        <p:blipFill rotWithShape="1">
          <a:blip r:embed="rId8">
            <a:alphaModFix/>
          </a:blip>
          <a:srcRect/>
          <a:stretch/>
        </p:blipFill>
        <p:spPr>
          <a:xfrm>
            <a:off x="3829804" y="2678287"/>
            <a:ext cx="369110" cy="25839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1 - Basic 2">
  <p:cSld name="Basic_1">
    <p:spTree>
      <p:nvGrpSpPr>
        <p:cNvPr id="1" name="Shape 32"/>
        <p:cNvGrpSpPr/>
        <p:nvPr/>
      </p:nvGrpSpPr>
      <p:grpSpPr>
        <a:xfrm>
          <a:off x="0" y="0"/>
          <a:ext cx="0" cy="0"/>
          <a:chOff x="0" y="0"/>
          <a:chExt cx="0" cy="0"/>
        </a:xfrm>
      </p:grpSpPr>
      <p:sp>
        <p:nvSpPr>
          <p:cNvPr id="33" name="Google Shape;33;p4"/>
          <p:cNvSpPr txBox="1">
            <a:spLocks noGrp="1"/>
          </p:cNvSpPr>
          <p:nvPr>
            <p:ph type="body" idx="1"/>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4" name="Google Shape;34;p4"/>
          <p:cNvSpPr txBox="1">
            <a:spLocks noGrp="1"/>
          </p:cNvSpPr>
          <p:nvPr>
            <p:ph type="title"/>
          </p:nvPr>
        </p:nvSpPr>
        <p:spPr>
          <a:xfrm>
            <a:off x="428737" y="49650"/>
            <a:ext cx="6731100" cy="743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5" name="Google Shape;35;p4"/>
          <p:cNvSpPr txBox="1">
            <a:spLocks noGrp="1"/>
          </p:cNvSpPr>
          <p:nvPr>
            <p:ph type="body" idx="2"/>
          </p:nvPr>
        </p:nvSpPr>
        <p:spPr>
          <a:xfrm>
            <a:off x="428737" y="1216238"/>
            <a:ext cx="68718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Clr>
                <a:schemeClr val="accent2"/>
              </a:buClr>
              <a:buSzPts val="1500"/>
              <a:buNone/>
              <a:defRPr>
                <a:solidFill>
                  <a:schemeClr val="accent2"/>
                </a:solidFill>
              </a:defRPr>
            </a:lvl1pPr>
            <a:lvl2pPr marL="914400" lvl="1" indent="-317500" algn="l" rtl="0">
              <a:lnSpc>
                <a:spcPct val="100000"/>
              </a:lnSpc>
              <a:spcBef>
                <a:spcPts val="200"/>
              </a:spcBef>
              <a:spcAft>
                <a:spcPts val="0"/>
              </a:spcAft>
              <a:buClr>
                <a:schemeClr val="accent2"/>
              </a:buClr>
              <a:buSzPts val="1400"/>
              <a:buChar char="•"/>
              <a:defRPr>
                <a:solidFill>
                  <a:schemeClr val="accent2"/>
                </a:solidFill>
              </a:defRPr>
            </a:lvl2pPr>
            <a:lvl3pPr marL="1371600" lvl="2" indent="-304800" algn="l" rtl="0">
              <a:lnSpc>
                <a:spcPct val="100000"/>
              </a:lnSpc>
              <a:spcBef>
                <a:spcPts val="500"/>
              </a:spcBef>
              <a:spcAft>
                <a:spcPts val="0"/>
              </a:spcAft>
              <a:buClr>
                <a:schemeClr val="accent2"/>
              </a:buClr>
              <a:buSzPts val="1200"/>
              <a:buChar char="•"/>
              <a:defRPr>
                <a:solidFill>
                  <a:schemeClr val="accent2"/>
                </a:solidFill>
              </a:defRPr>
            </a:lvl3pPr>
            <a:lvl4pPr marL="1828800" lvl="3" indent="-298450" algn="l" rtl="0">
              <a:lnSpc>
                <a:spcPct val="100000"/>
              </a:lnSpc>
              <a:spcBef>
                <a:spcPts val="500"/>
              </a:spcBef>
              <a:spcAft>
                <a:spcPts val="0"/>
              </a:spcAft>
              <a:buClr>
                <a:schemeClr val="accent2"/>
              </a:buClr>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36" name="Google Shape;36;p4"/>
          <p:cNvSpPr txBox="1">
            <a:spLocks noGrp="1"/>
          </p:cNvSpPr>
          <p:nvPr>
            <p:ph type="subTitle" idx="3"/>
          </p:nvPr>
        </p:nvSpPr>
        <p:spPr>
          <a:xfrm>
            <a:off x="432169" y="4919140"/>
            <a:ext cx="6315300" cy="167700"/>
          </a:xfrm>
          <a:prstGeom prst="rect">
            <a:avLst/>
          </a:prstGeom>
        </p:spPr>
        <p:txBody>
          <a:bodyPr spcFirstLastPara="1" wrap="square" lIns="0" tIns="0" rIns="0" bIns="0" anchor="b"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sp>
        <p:nvSpPr>
          <p:cNvPr id="37" name="Google Shape;37;p4"/>
          <p:cNvSpPr/>
          <p:nvPr/>
        </p:nvSpPr>
        <p:spPr>
          <a:xfrm>
            <a:off x="7459369" y="3296253"/>
            <a:ext cx="1684638" cy="1796703"/>
          </a:xfrm>
          <a:custGeom>
            <a:avLst/>
            <a:gdLst/>
            <a:ahLst/>
            <a:cxnLst/>
            <a:rect l="l" t="t" r="r" b="b"/>
            <a:pathLst>
              <a:path w="65000" h="69344" extrusionOk="0">
                <a:moveTo>
                  <a:pt x="34668" y="1"/>
                </a:moveTo>
                <a:cubicBezTo>
                  <a:pt x="29770" y="1"/>
                  <a:pt x="25105" y="1018"/>
                  <a:pt x="20885" y="2847"/>
                </a:cubicBezTo>
                <a:cubicBezTo>
                  <a:pt x="8592" y="8181"/>
                  <a:pt x="1" y="20421"/>
                  <a:pt x="1" y="34668"/>
                </a:cubicBezTo>
                <a:cubicBezTo>
                  <a:pt x="1" y="39815"/>
                  <a:pt x="1125" y="44695"/>
                  <a:pt x="3132" y="49084"/>
                </a:cubicBezTo>
                <a:cubicBezTo>
                  <a:pt x="6397" y="56221"/>
                  <a:pt x="12008" y="62046"/>
                  <a:pt x="18976" y="65597"/>
                </a:cubicBezTo>
                <a:cubicBezTo>
                  <a:pt x="19600" y="65909"/>
                  <a:pt x="20234" y="66212"/>
                  <a:pt x="20885" y="66489"/>
                </a:cubicBezTo>
                <a:cubicBezTo>
                  <a:pt x="25105" y="68327"/>
                  <a:pt x="29770" y="69344"/>
                  <a:pt x="34668" y="69344"/>
                </a:cubicBezTo>
                <a:cubicBezTo>
                  <a:pt x="35364" y="69344"/>
                  <a:pt x="36051" y="69317"/>
                  <a:pt x="36729" y="69281"/>
                </a:cubicBezTo>
                <a:cubicBezTo>
                  <a:pt x="37371" y="69246"/>
                  <a:pt x="38004" y="69183"/>
                  <a:pt x="38638" y="69112"/>
                </a:cubicBezTo>
                <a:cubicBezTo>
                  <a:pt x="44481" y="68452"/>
                  <a:pt x="49887" y="66328"/>
                  <a:pt x="54482" y="63126"/>
                </a:cubicBezTo>
                <a:cubicBezTo>
                  <a:pt x="58817" y="60102"/>
                  <a:pt x="62430" y="56114"/>
                  <a:pt x="64999" y="51475"/>
                </a:cubicBezTo>
                <a:lnTo>
                  <a:pt x="64999" y="17861"/>
                </a:lnTo>
                <a:cubicBezTo>
                  <a:pt x="59406" y="7771"/>
                  <a:pt x="48915" y="777"/>
                  <a:pt x="36729" y="63"/>
                </a:cubicBezTo>
                <a:cubicBezTo>
                  <a:pt x="36051" y="19"/>
                  <a:pt x="35364" y="1"/>
                  <a:pt x="34668" y="1"/>
                </a:cubicBezTo>
                <a:close/>
              </a:path>
            </a:pathLst>
          </a:custGeom>
          <a:solidFill>
            <a:srgbClr val="C4EBFD"/>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38" name="Google Shape;38;p4"/>
          <p:cNvSpPr/>
          <p:nvPr/>
        </p:nvSpPr>
        <p:spPr>
          <a:xfrm>
            <a:off x="7540542" y="4224553"/>
            <a:ext cx="410637" cy="771341"/>
          </a:xfrm>
          <a:custGeom>
            <a:avLst/>
            <a:gdLst/>
            <a:ahLst/>
            <a:cxnLst/>
            <a:rect l="l" t="t" r="r" b="b"/>
            <a:pathLst>
              <a:path w="15844" h="29770" extrusionOk="0">
                <a:moveTo>
                  <a:pt x="2204" y="1"/>
                </a:moveTo>
                <a:cubicBezTo>
                  <a:pt x="990" y="1"/>
                  <a:pt x="0" y="991"/>
                  <a:pt x="0" y="2204"/>
                </a:cubicBezTo>
                <a:lnTo>
                  <a:pt x="0" y="13257"/>
                </a:lnTo>
                <a:cubicBezTo>
                  <a:pt x="3265" y="20394"/>
                  <a:pt x="8876" y="26219"/>
                  <a:pt x="15844" y="29770"/>
                </a:cubicBezTo>
                <a:lnTo>
                  <a:pt x="15844" y="2204"/>
                </a:lnTo>
                <a:cubicBezTo>
                  <a:pt x="15844" y="991"/>
                  <a:pt x="14862" y="1"/>
                  <a:pt x="13640" y="1"/>
                </a:cubicBezTo>
                <a:close/>
              </a:path>
            </a:pathLst>
          </a:custGeom>
          <a:solidFill>
            <a:srgbClr val="FE9339">
              <a:alpha val="7486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39" name="Google Shape;39;p4"/>
          <p:cNvSpPr/>
          <p:nvPr/>
        </p:nvSpPr>
        <p:spPr>
          <a:xfrm>
            <a:off x="8000627" y="3227849"/>
            <a:ext cx="410663" cy="1865105"/>
          </a:xfrm>
          <a:custGeom>
            <a:avLst/>
            <a:gdLst/>
            <a:ahLst/>
            <a:cxnLst/>
            <a:rect l="l" t="t" r="r" b="b"/>
            <a:pathLst>
              <a:path w="15845" h="71984" extrusionOk="0">
                <a:moveTo>
                  <a:pt x="2204" y="0"/>
                </a:moveTo>
                <a:cubicBezTo>
                  <a:pt x="991" y="0"/>
                  <a:pt x="1" y="982"/>
                  <a:pt x="1" y="2204"/>
                </a:cubicBezTo>
                <a:lnTo>
                  <a:pt x="1" y="69129"/>
                </a:lnTo>
                <a:cubicBezTo>
                  <a:pt x="4221" y="70967"/>
                  <a:pt x="8886" y="71984"/>
                  <a:pt x="13784" y="71984"/>
                </a:cubicBezTo>
                <a:cubicBezTo>
                  <a:pt x="14480" y="71984"/>
                  <a:pt x="15167" y="71957"/>
                  <a:pt x="15845" y="71921"/>
                </a:cubicBezTo>
                <a:lnTo>
                  <a:pt x="15845" y="2204"/>
                </a:lnTo>
                <a:cubicBezTo>
                  <a:pt x="15845" y="982"/>
                  <a:pt x="14863" y="0"/>
                  <a:pt x="13641" y="0"/>
                </a:cubicBezTo>
                <a:close/>
              </a:path>
            </a:pathLst>
          </a:custGeom>
          <a:solidFill>
            <a:srgbClr val="FE9339"/>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40" name="Google Shape;40;p4"/>
          <p:cNvSpPr/>
          <p:nvPr/>
        </p:nvSpPr>
        <p:spPr>
          <a:xfrm>
            <a:off x="8460739" y="3565542"/>
            <a:ext cx="410663" cy="1521409"/>
          </a:xfrm>
          <a:custGeom>
            <a:avLst/>
            <a:gdLst/>
            <a:ahLst/>
            <a:cxnLst/>
            <a:rect l="l" t="t" r="r" b="b"/>
            <a:pathLst>
              <a:path w="15845" h="58719" extrusionOk="0">
                <a:moveTo>
                  <a:pt x="2204" y="1"/>
                </a:moveTo>
                <a:cubicBezTo>
                  <a:pt x="982" y="1"/>
                  <a:pt x="1" y="982"/>
                  <a:pt x="1" y="2204"/>
                </a:cubicBezTo>
                <a:lnTo>
                  <a:pt x="1" y="58719"/>
                </a:lnTo>
                <a:cubicBezTo>
                  <a:pt x="5844" y="58059"/>
                  <a:pt x="11250" y="55935"/>
                  <a:pt x="15845" y="52733"/>
                </a:cubicBezTo>
                <a:lnTo>
                  <a:pt x="15845" y="2204"/>
                </a:lnTo>
                <a:cubicBezTo>
                  <a:pt x="15845" y="982"/>
                  <a:pt x="14854" y="1"/>
                  <a:pt x="13641" y="1"/>
                </a:cubicBezTo>
                <a:close/>
              </a:path>
            </a:pathLst>
          </a:custGeom>
          <a:solidFill>
            <a:srgbClr val="FE9339">
              <a:alpha val="7486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pic>
        <p:nvPicPr>
          <p:cNvPr id="41" name="Google Shape;41;p4" descr="Green Trees.png"/>
          <p:cNvPicPr preferRelativeResize="0"/>
          <p:nvPr/>
        </p:nvPicPr>
        <p:blipFill rotWithShape="1">
          <a:blip r:embed="rId2">
            <a:alphaModFix/>
          </a:blip>
          <a:srcRect l="42848" r="34795" b="467"/>
          <a:stretch/>
        </p:blipFill>
        <p:spPr>
          <a:xfrm>
            <a:off x="8871905" y="3866288"/>
            <a:ext cx="272098" cy="1277212"/>
          </a:xfrm>
          <a:prstGeom prst="rect">
            <a:avLst/>
          </a:prstGeom>
          <a:noFill/>
          <a:ln>
            <a:noFill/>
          </a:ln>
        </p:spPr>
      </p:pic>
      <p:pic>
        <p:nvPicPr>
          <p:cNvPr id="42" name="Google Shape;42;p4" descr="Google Shape;914;p64"/>
          <p:cNvPicPr preferRelativeResize="0"/>
          <p:nvPr/>
        </p:nvPicPr>
        <p:blipFill rotWithShape="1">
          <a:blip r:embed="rId3">
            <a:alphaModFix/>
          </a:blip>
          <a:srcRect l="-2300" t="5591" r="78512" b="51761"/>
          <a:stretch/>
        </p:blipFill>
        <p:spPr>
          <a:xfrm>
            <a:off x="8430377" y="3131570"/>
            <a:ext cx="377384" cy="347849"/>
          </a:xfrm>
          <a:prstGeom prst="rect">
            <a:avLst/>
          </a:prstGeom>
          <a:noFill/>
          <a:ln>
            <a:noFill/>
          </a:ln>
        </p:spPr>
      </p:pic>
      <p:pic>
        <p:nvPicPr>
          <p:cNvPr id="43" name="Google Shape;43;p4"/>
          <p:cNvPicPr preferRelativeResize="0"/>
          <p:nvPr/>
        </p:nvPicPr>
        <p:blipFill rotWithShape="1">
          <a:blip r:embed="rId4">
            <a:alphaModFix/>
          </a:blip>
          <a:srcRect r="40259" b="8742"/>
          <a:stretch/>
        </p:blipFill>
        <p:spPr>
          <a:xfrm rot="-56">
            <a:off x="8460497" y="4603524"/>
            <a:ext cx="683503" cy="539970"/>
          </a:xfrm>
          <a:prstGeom prst="rect">
            <a:avLst/>
          </a:prstGeom>
          <a:noFill/>
          <a:ln>
            <a:noFill/>
          </a:ln>
        </p:spPr>
      </p:pic>
      <p:pic>
        <p:nvPicPr>
          <p:cNvPr id="44" name="Google Shape;44;p4"/>
          <p:cNvPicPr preferRelativeResize="0"/>
          <p:nvPr/>
        </p:nvPicPr>
        <p:blipFill rotWithShape="1">
          <a:blip r:embed="rId5">
            <a:alphaModFix/>
          </a:blip>
          <a:srcRect l="5056" t="-9655" r="28674" b="5942"/>
          <a:stretch/>
        </p:blipFill>
        <p:spPr>
          <a:xfrm>
            <a:off x="8020301" y="4574119"/>
            <a:ext cx="1123699" cy="569382"/>
          </a:xfrm>
          <a:prstGeom prst="rect">
            <a:avLst/>
          </a:prstGeom>
          <a:noFill/>
          <a:ln>
            <a:noFill/>
          </a:ln>
        </p:spPr>
      </p:pic>
      <p:grpSp>
        <p:nvGrpSpPr>
          <p:cNvPr id="45" name="Google Shape;45;p4"/>
          <p:cNvGrpSpPr/>
          <p:nvPr/>
        </p:nvGrpSpPr>
        <p:grpSpPr>
          <a:xfrm>
            <a:off x="7597472" y="0"/>
            <a:ext cx="1546126" cy="1023900"/>
            <a:chOff x="10127324" y="0"/>
            <a:chExt cx="2061501" cy="1365200"/>
          </a:xfrm>
        </p:grpSpPr>
        <p:pic>
          <p:nvPicPr>
            <p:cNvPr id="46" name="Google Shape;46;p4"/>
            <p:cNvPicPr preferRelativeResize="0"/>
            <p:nvPr/>
          </p:nvPicPr>
          <p:blipFill>
            <a:blip r:embed="rId6">
              <a:alphaModFix/>
            </a:blip>
            <a:stretch>
              <a:fillRect/>
            </a:stretch>
          </p:blipFill>
          <p:spPr>
            <a:xfrm>
              <a:off x="10127324" y="601950"/>
              <a:ext cx="1365200" cy="284600"/>
            </a:xfrm>
            <a:prstGeom prst="rect">
              <a:avLst/>
            </a:prstGeom>
            <a:noFill/>
            <a:ln>
              <a:noFill/>
            </a:ln>
          </p:spPr>
        </p:pic>
        <p:pic>
          <p:nvPicPr>
            <p:cNvPr id="47" name="Google Shape;47;p4"/>
            <p:cNvPicPr preferRelativeResize="0"/>
            <p:nvPr/>
          </p:nvPicPr>
          <p:blipFill>
            <a:blip r:embed="rId7">
              <a:alphaModFix/>
            </a:blip>
            <a:stretch>
              <a:fillRect/>
            </a:stretch>
          </p:blipFill>
          <p:spPr>
            <a:xfrm>
              <a:off x="10823625" y="0"/>
              <a:ext cx="1365200" cy="1365200"/>
            </a:xfrm>
            <a:prstGeom prst="rect">
              <a:avLst/>
            </a:prstGeom>
            <a:noFill/>
            <a:ln>
              <a:noFill/>
            </a:ln>
          </p:spPr>
        </p:pic>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1 - Thank You - B">
  <p:cSld name="Thank You - A_1_1">
    <p:bg>
      <p:bgPr>
        <a:solidFill>
          <a:srgbClr val="90D0FE"/>
        </a:solidFill>
        <a:effectLst/>
      </p:bgPr>
    </p:bg>
    <p:spTree>
      <p:nvGrpSpPr>
        <p:cNvPr id="1" name="Shape 631"/>
        <p:cNvGrpSpPr/>
        <p:nvPr/>
      </p:nvGrpSpPr>
      <p:grpSpPr>
        <a:xfrm>
          <a:off x="0" y="0"/>
          <a:ext cx="0" cy="0"/>
          <a:chOff x="0" y="0"/>
          <a:chExt cx="0" cy="0"/>
        </a:xfrm>
      </p:grpSpPr>
      <p:sp>
        <p:nvSpPr>
          <p:cNvPr id="632" name="Google Shape;632;p31"/>
          <p:cNvSpPr/>
          <p:nvPr/>
        </p:nvSpPr>
        <p:spPr>
          <a:xfrm>
            <a:off x="0" y="0"/>
            <a:ext cx="9144000" cy="5143500"/>
          </a:xfrm>
          <a:prstGeom prst="rect">
            <a:avLst/>
          </a:prstGeom>
          <a:gradFill>
            <a:gsLst>
              <a:gs pos="0">
                <a:srgbClr val="EAF5FE"/>
              </a:gs>
              <a:gs pos="100000">
                <a:srgbClr val="CFE9FE"/>
              </a:gs>
            </a:gsLst>
            <a:lin ang="5400012"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nvGrpSpPr>
          <p:cNvPr id="633" name="Google Shape;633;p31"/>
          <p:cNvGrpSpPr/>
          <p:nvPr/>
        </p:nvGrpSpPr>
        <p:grpSpPr>
          <a:xfrm>
            <a:off x="-368432" y="2936681"/>
            <a:ext cx="7440156" cy="2378924"/>
            <a:chOff x="-491112" y="3915575"/>
            <a:chExt cx="9917563" cy="3171899"/>
          </a:xfrm>
        </p:grpSpPr>
        <p:pic>
          <p:nvPicPr>
            <p:cNvPr id="634" name="Google Shape;634;p31"/>
            <p:cNvPicPr preferRelativeResize="0"/>
            <p:nvPr/>
          </p:nvPicPr>
          <p:blipFill>
            <a:blip r:embed="rId2">
              <a:alphaModFix/>
            </a:blip>
            <a:stretch>
              <a:fillRect/>
            </a:stretch>
          </p:blipFill>
          <p:spPr>
            <a:xfrm rot="15">
              <a:off x="6487939" y="4519132"/>
              <a:ext cx="2938512" cy="1894537"/>
            </a:xfrm>
            <a:prstGeom prst="rect">
              <a:avLst/>
            </a:prstGeom>
            <a:noFill/>
            <a:ln>
              <a:noFill/>
            </a:ln>
          </p:spPr>
        </p:pic>
        <p:pic>
          <p:nvPicPr>
            <p:cNvPr id="635" name="Google Shape;635;p31"/>
            <p:cNvPicPr preferRelativeResize="0"/>
            <p:nvPr/>
          </p:nvPicPr>
          <p:blipFill>
            <a:blip r:embed="rId2">
              <a:alphaModFix/>
            </a:blip>
            <a:stretch>
              <a:fillRect/>
            </a:stretch>
          </p:blipFill>
          <p:spPr>
            <a:xfrm rot="-13" flipH="1">
              <a:off x="-491112" y="3915582"/>
              <a:ext cx="3874674" cy="2498085"/>
            </a:xfrm>
            <a:prstGeom prst="rect">
              <a:avLst/>
            </a:prstGeom>
            <a:noFill/>
            <a:ln>
              <a:noFill/>
            </a:ln>
          </p:spPr>
        </p:pic>
        <p:pic>
          <p:nvPicPr>
            <p:cNvPr id="636" name="Google Shape;636;p31"/>
            <p:cNvPicPr preferRelativeResize="0"/>
            <p:nvPr/>
          </p:nvPicPr>
          <p:blipFill>
            <a:blip r:embed="rId3">
              <a:alphaModFix/>
            </a:blip>
            <a:stretch>
              <a:fillRect/>
            </a:stretch>
          </p:blipFill>
          <p:spPr>
            <a:xfrm flipH="1">
              <a:off x="1465642" y="4589374"/>
              <a:ext cx="5256433" cy="2498099"/>
            </a:xfrm>
            <a:prstGeom prst="rect">
              <a:avLst/>
            </a:prstGeom>
            <a:noFill/>
            <a:ln>
              <a:noFill/>
            </a:ln>
          </p:spPr>
        </p:pic>
      </p:grpSp>
      <p:grpSp>
        <p:nvGrpSpPr>
          <p:cNvPr id="637" name="Google Shape;637;p31"/>
          <p:cNvGrpSpPr/>
          <p:nvPr/>
        </p:nvGrpSpPr>
        <p:grpSpPr>
          <a:xfrm>
            <a:off x="114274" y="2213555"/>
            <a:ext cx="8637203" cy="2919753"/>
            <a:chOff x="-75" y="7087472"/>
            <a:chExt cx="11513200" cy="4318522"/>
          </a:xfrm>
        </p:grpSpPr>
        <p:sp>
          <p:nvSpPr>
            <p:cNvPr id="638" name="Google Shape;638;p31"/>
            <p:cNvSpPr/>
            <p:nvPr/>
          </p:nvSpPr>
          <p:spPr>
            <a:xfrm>
              <a:off x="6441220" y="9556911"/>
              <a:ext cx="349800" cy="1848900"/>
            </a:xfrm>
            <a:prstGeom prst="roundRect">
              <a:avLst>
                <a:gd name="adj" fmla="val 11533"/>
              </a:avLst>
            </a:prstGeom>
            <a:solidFill>
              <a:srgbClr val="90D0FE"/>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639" name="Google Shape;639;p31"/>
            <p:cNvSpPr/>
            <p:nvPr/>
          </p:nvSpPr>
          <p:spPr>
            <a:xfrm>
              <a:off x="5850957" y="9061940"/>
              <a:ext cx="349800" cy="2343900"/>
            </a:xfrm>
            <a:prstGeom prst="roundRect">
              <a:avLst>
                <a:gd name="adj" fmla="val 11533"/>
              </a:avLst>
            </a:prstGeom>
            <a:solidFill>
              <a:srgbClr val="90D0FE"/>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640" name="Google Shape;640;p31"/>
            <p:cNvSpPr/>
            <p:nvPr/>
          </p:nvSpPr>
          <p:spPr>
            <a:xfrm>
              <a:off x="7031483" y="9567559"/>
              <a:ext cx="349800" cy="1838100"/>
            </a:xfrm>
            <a:prstGeom prst="roundRect">
              <a:avLst>
                <a:gd name="adj" fmla="val 11533"/>
              </a:avLst>
            </a:prstGeom>
            <a:solidFill>
              <a:srgbClr val="90D0FE"/>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641" name="Google Shape;641;p31"/>
            <p:cNvSpPr/>
            <p:nvPr/>
          </p:nvSpPr>
          <p:spPr>
            <a:xfrm>
              <a:off x="4670430" y="9737693"/>
              <a:ext cx="349800" cy="1668000"/>
            </a:xfrm>
            <a:prstGeom prst="roundRect">
              <a:avLst>
                <a:gd name="adj" fmla="val 11533"/>
              </a:avLst>
            </a:prstGeom>
            <a:solidFill>
              <a:srgbClr val="90D0FE">
                <a:alpha val="6369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642" name="Google Shape;642;p31"/>
            <p:cNvSpPr/>
            <p:nvPr/>
          </p:nvSpPr>
          <p:spPr>
            <a:xfrm>
              <a:off x="5260693" y="9557010"/>
              <a:ext cx="349800" cy="1848900"/>
            </a:xfrm>
            <a:prstGeom prst="roundRect">
              <a:avLst>
                <a:gd name="adj" fmla="val 11533"/>
              </a:avLst>
            </a:prstGeom>
            <a:solidFill>
              <a:srgbClr val="90D0FE">
                <a:alpha val="6369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643" name="Google Shape;643;p31"/>
            <p:cNvSpPr/>
            <p:nvPr/>
          </p:nvSpPr>
          <p:spPr>
            <a:xfrm>
              <a:off x="7621746" y="9829859"/>
              <a:ext cx="349800" cy="1575900"/>
            </a:xfrm>
            <a:prstGeom prst="roundRect">
              <a:avLst>
                <a:gd name="adj" fmla="val 10231"/>
              </a:avLst>
            </a:prstGeom>
            <a:solidFill>
              <a:srgbClr val="90D0FE">
                <a:alpha val="6369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644" name="Google Shape;644;p31"/>
            <p:cNvSpPr/>
            <p:nvPr/>
          </p:nvSpPr>
          <p:spPr>
            <a:xfrm>
              <a:off x="8212009" y="9414338"/>
              <a:ext cx="349800" cy="1991400"/>
            </a:xfrm>
            <a:prstGeom prst="roundRect">
              <a:avLst>
                <a:gd name="adj" fmla="val 11533"/>
              </a:avLst>
            </a:prstGeom>
            <a:solidFill>
              <a:srgbClr val="90D0FE"/>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645" name="Google Shape;645;p31"/>
            <p:cNvSpPr/>
            <p:nvPr/>
          </p:nvSpPr>
          <p:spPr>
            <a:xfrm>
              <a:off x="8802272" y="9612644"/>
              <a:ext cx="349800" cy="1793100"/>
            </a:xfrm>
            <a:prstGeom prst="roundRect">
              <a:avLst>
                <a:gd name="adj" fmla="val 11533"/>
              </a:avLst>
            </a:prstGeom>
            <a:solidFill>
              <a:srgbClr val="90D0FE"/>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646" name="Google Shape;646;p31"/>
            <p:cNvSpPr/>
            <p:nvPr/>
          </p:nvSpPr>
          <p:spPr>
            <a:xfrm>
              <a:off x="9392536" y="9414279"/>
              <a:ext cx="349800" cy="1991400"/>
            </a:xfrm>
            <a:prstGeom prst="roundRect">
              <a:avLst>
                <a:gd name="adj" fmla="val 11533"/>
              </a:avLst>
            </a:prstGeom>
            <a:solidFill>
              <a:srgbClr val="90D0FE"/>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647" name="Google Shape;647;p31"/>
            <p:cNvSpPr/>
            <p:nvPr/>
          </p:nvSpPr>
          <p:spPr>
            <a:xfrm>
              <a:off x="9982799" y="9491773"/>
              <a:ext cx="349800" cy="1914000"/>
            </a:xfrm>
            <a:prstGeom prst="roundRect">
              <a:avLst>
                <a:gd name="adj" fmla="val 11533"/>
              </a:avLst>
            </a:prstGeom>
            <a:solidFill>
              <a:srgbClr val="90D0FE">
                <a:alpha val="6369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648" name="Google Shape;648;p31"/>
            <p:cNvSpPr/>
            <p:nvPr/>
          </p:nvSpPr>
          <p:spPr>
            <a:xfrm>
              <a:off x="10573062" y="9491742"/>
              <a:ext cx="349800" cy="1914000"/>
            </a:xfrm>
            <a:prstGeom prst="roundRect">
              <a:avLst>
                <a:gd name="adj" fmla="val 11533"/>
              </a:avLst>
            </a:prstGeom>
            <a:solidFill>
              <a:srgbClr val="90D0FE">
                <a:alpha val="6369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649" name="Google Shape;649;p31"/>
            <p:cNvSpPr/>
            <p:nvPr/>
          </p:nvSpPr>
          <p:spPr>
            <a:xfrm>
              <a:off x="4080167" y="9243163"/>
              <a:ext cx="349800" cy="2162700"/>
            </a:xfrm>
            <a:prstGeom prst="roundRect">
              <a:avLst>
                <a:gd name="adj" fmla="val 11533"/>
              </a:avLst>
            </a:prstGeom>
            <a:solidFill>
              <a:srgbClr val="90D0FE"/>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650" name="Google Shape;650;p31"/>
            <p:cNvSpPr/>
            <p:nvPr/>
          </p:nvSpPr>
          <p:spPr>
            <a:xfrm>
              <a:off x="3489904" y="9884219"/>
              <a:ext cx="349800" cy="1521600"/>
            </a:xfrm>
            <a:prstGeom prst="roundRect">
              <a:avLst>
                <a:gd name="adj" fmla="val 11533"/>
              </a:avLst>
            </a:prstGeom>
            <a:solidFill>
              <a:srgbClr val="90D0FE">
                <a:alpha val="6369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651" name="Google Shape;651;p31"/>
            <p:cNvSpPr/>
            <p:nvPr/>
          </p:nvSpPr>
          <p:spPr>
            <a:xfrm>
              <a:off x="2899641" y="8975728"/>
              <a:ext cx="349800" cy="2430000"/>
            </a:xfrm>
            <a:prstGeom prst="roundRect">
              <a:avLst>
                <a:gd name="adj" fmla="val 11533"/>
              </a:avLst>
            </a:prstGeom>
            <a:solidFill>
              <a:srgbClr val="90D0FE"/>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652" name="Google Shape;652;p31"/>
            <p:cNvSpPr/>
            <p:nvPr/>
          </p:nvSpPr>
          <p:spPr>
            <a:xfrm>
              <a:off x="2309378" y="8448965"/>
              <a:ext cx="349800" cy="2956800"/>
            </a:xfrm>
            <a:prstGeom prst="roundRect">
              <a:avLst>
                <a:gd name="adj" fmla="val 11533"/>
              </a:avLst>
            </a:prstGeom>
            <a:solidFill>
              <a:srgbClr val="90D0FE">
                <a:alpha val="6369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653" name="Google Shape;653;p31"/>
            <p:cNvSpPr/>
            <p:nvPr/>
          </p:nvSpPr>
          <p:spPr>
            <a:xfrm>
              <a:off x="1128851" y="7676189"/>
              <a:ext cx="349800" cy="3729600"/>
            </a:xfrm>
            <a:prstGeom prst="roundRect">
              <a:avLst>
                <a:gd name="adj" fmla="val 11533"/>
              </a:avLst>
            </a:prstGeom>
            <a:solidFill>
              <a:srgbClr val="90D0FE"/>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654" name="Google Shape;654;p31"/>
            <p:cNvSpPr/>
            <p:nvPr/>
          </p:nvSpPr>
          <p:spPr>
            <a:xfrm>
              <a:off x="1719114" y="8096994"/>
              <a:ext cx="349800" cy="3309000"/>
            </a:xfrm>
            <a:prstGeom prst="roundRect">
              <a:avLst>
                <a:gd name="adj" fmla="val 11533"/>
              </a:avLst>
            </a:prstGeom>
            <a:solidFill>
              <a:srgbClr val="90D0FE"/>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655" name="Google Shape;655;p31"/>
            <p:cNvSpPr/>
            <p:nvPr/>
          </p:nvSpPr>
          <p:spPr>
            <a:xfrm>
              <a:off x="564388" y="7087472"/>
              <a:ext cx="324000" cy="4318200"/>
            </a:xfrm>
            <a:prstGeom prst="roundRect">
              <a:avLst>
                <a:gd name="adj" fmla="val 11533"/>
              </a:avLst>
            </a:prstGeom>
            <a:solidFill>
              <a:srgbClr val="90D0FE">
                <a:alpha val="6369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656" name="Google Shape;656;p31"/>
            <p:cNvSpPr/>
            <p:nvPr/>
          </p:nvSpPr>
          <p:spPr>
            <a:xfrm>
              <a:off x="11163325" y="9612578"/>
              <a:ext cx="349800" cy="1793100"/>
            </a:xfrm>
            <a:prstGeom prst="roundRect">
              <a:avLst>
                <a:gd name="adj" fmla="val 11533"/>
              </a:avLst>
            </a:prstGeom>
            <a:solidFill>
              <a:srgbClr val="90D0FE"/>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657" name="Google Shape;657;p31"/>
            <p:cNvSpPr/>
            <p:nvPr/>
          </p:nvSpPr>
          <p:spPr>
            <a:xfrm>
              <a:off x="-75" y="7856646"/>
              <a:ext cx="324000" cy="3549000"/>
            </a:xfrm>
            <a:prstGeom prst="roundRect">
              <a:avLst>
                <a:gd name="adj" fmla="val 11533"/>
              </a:avLst>
            </a:prstGeom>
            <a:solidFill>
              <a:srgbClr val="90D0FE"/>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grpSp>
      <p:grpSp>
        <p:nvGrpSpPr>
          <p:cNvPr id="658" name="Google Shape;658;p31"/>
          <p:cNvGrpSpPr/>
          <p:nvPr/>
        </p:nvGrpSpPr>
        <p:grpSpPr>
          <a:xfrm>
            <a:off x="-1" y="2455407"/>
            <a:ext cx="9144058" cy="2688759"/>
            <a:chOff x="-1" y="3273876"/>
            <a:chExt cx="12188827" cy="3585012"/>
          </a:xfrm>
        </p:grpSpPr>
        <p:pic>
          <p:nvPicPr>
            <p:cNvPr id="659" name="Google Shape;659;p31"/>
            <p:cNvPicPr preferRelativeResize="0"/>
            <p:nvPr/>
          </p:nvPicPr>
          <p:blipFill rotWithShape="1">
            <a:blip r:embed="rId4">
              <a:alphaModFix/>
            </a:blip>
            <a:srcRect r="3138" b="22081"/>
            <a:stretch/>
          </p:blipFill>
          <p:spPr>
            <a:xfrm>
              <a:off x="3276450" y="4872888"/>
              <a:ext cx="7208073" cy="1986000"/>
            </a:xfrm>
            <a:prstGeom prst="rect">
              <a:avLst/>
            </a:prstGeom>
            <a:noFill/>
            <a:ln>
              <a:noFill/>
            </a:ln>
          </p:spPr>
        </p:pic>
        <p:pic>
          <p:nvPicPr>
            <p:cNvPr id="660" name="Google Shape;660;p31"/>
            <p:cNvPicPr preferRelativeResize="0"/>
            <p:nvPr/>
          </p:nvPicPr>
          <p:blipFill rotWithShape="1">
            <a:blip r:embed="rId4">
              <a:alphaModFix/>
            </a:blip>
            <a:srcRect l="5979" r="3144" b="30074"/>
            <a:stretch/>
          </p:blipFill>
          <p:spPr>
            <a:xfrm>
              <a:off x="5250750" y="5282375"/>
              <a:ext cx="5692651" cy="1500300"/>
            </a:xfrm>
            <a:prstGeom prst="rect">
              <a:avLst/>
            </a:prstGeom>
            <a:noFill/>
            <a:ln>
              <a:noFill/>
            </a:ln>
          </p:spPr>
        </p:pic>
        <p:pic>
          <p:nvPicPr>
            <p:cNvPr id="661" name="Google Shape;661;p31"/>
            <p:cNvPicPr preferRelativeResize="0"/>
            <p:nvPr/>
          </p:nvPicPr>
          <p:blipFill rotWithShape="1">
            <a:blip r:embed="rId4">
              <a:alphaModFix/>
            </a:blip>
            <a:srcRect l="5979" r="3144" b="30074"/>
            <a:stretch/>
          </p:blipFill>
          <p:spPr>
            <a:xfrm>
              <a:off x="3955350" y="5358575"/>
              <a:ext cx="5692651" cy="1500300"/>
            </a:xfrm>
            <a:prstGeom prst="rect">
              <a:avLst/>
            </a:prstGeom>
            <a:noFill/>
            <a:ln>
              <a:noFill/>
            </a:ln>
          </p:spPr>
        </p:pic>
        <p:pic>
          <p:nvPicPr>
            <p:cNvPr id="662" name="Google Shape;662;p31"/>
            <p:cNvPicPr preferRelativeResize="0"/>
            <p:nvPr/>
          </p:nvPicPr>
          <p:blipFill>
            <a:blip r:embed="rId5">
              <a:alphaModFix/>
            </a:blip>
            <a:stretch>
              <a:fillRect/>
            </a:stretch>
          </p:blipFill>
          <p:spPr>
            <a:xfrm>
              <a:off x="8697227" y="3273876"/>
              <a:ext cx="3491598" cy="3309626"/>
            </a:xfrm>
            <a:prstGeom prst="rect">
              <a:avLst/>
            </a:prstGeom>
            <a:noFill/>
            <a:ln>
              <a:noFill/>
            </a:ln>
          </p:spPr>
        </p:pic>
        <p:pic>
          <p:nvPicPr>
            <p:cNvPr id="663" name="Google Shape;663;p31"/>
            <p:cNvPicPr preferRelativeResize="0"/>
            <p:nvPr/>
          </p:nvPicPr>
          <p:blipFill rotWithShape="1">
            <a:blip r:embed="rId4">
              <a:alphaModFix/>
            </a:blip>
            <a:srcRect t="-11353" r="3138" b="27255"/>
            <a:stretch/>
          </p:blipFill>
          <p:spPr>
            <a:xfrm flipH="1">
              <a:off x="-1" y="5486402"/>
              <a:ext cx="4599326" cy="1367800"/>
            </a:xfrm>
            <a:prstGeom prst="rect">
              <a:avLst/>
            </a:prstGeom>
            <a:noFill/>
            <a:ln>
              <a:noFill/>
            </a:ln>
          </p:spPr>
        </p:pic>
        <p:pic>
          <p:nvPicPr>
            <p:cNvPr id="664" name="Google Shape;664;p31"/>
            <p:cNvPicPr preferRelativeResize="0"/>
            <p:nvPr/>
          </p:nvPicPr>
          <p:blipFill rotWithShape="1">
            <a:blip r:embed="rId4">
              <a:alphaModFix/>
            </a:blip>
            <a:srcRect r="3138" b="30074"/>
            <a:stretch/>
          </p:blipFill>
          <p:spPr>
            <a:xfrm>
              <a:off x="6835473" y="5534250"/>
              <a:ext cx="5353352" cy="1323750"/>
            </a:xfrm>
            <a:prstGeom prst="rect">
              <a:avLst/>
            </a:prstGeom>
            <a:noFill/>
            <a:ln>
              <a:noFill/>
            </a:ln>
          </p:spPr>
        </p:pic>
      </p:grpSp>
      <p:sp>
        <p:nvSpPr>
          <p:cNvPr id="665" name="Google Shape;665;p31"/>
          <p:cNvSpPr txBox="1">
            <a:spLocks noGrp="1"/>
          </p:cNvSpPr>
          <p:nvPr>
            <p:ph type="title"/>
          </p:nvPr>
        </p:nvSpPr>
        <p:spPr>
          <a:xfrm>
            <a:off x="841775" y="1274944"/>
            <a:ext cx="7460400" cy="1081500"/>
          </a:xfrm>
          <a:prstGeom prst="rect">
            <a:avLst/>
          </a:prstGeom>
        </p:spPr>
        <p:txBody>
          <a:bodyPr spcFirstLastPara="1" wrap="square" lIns="0" tIns="0" rIns="0" bIns="0" anchor="ctr" anchorCtr="0">
            <a:noAutofit/>
          </a:bodyPr>
          <a:lstStyle>
            <a:lvl1pPr lvl="0" algn="ctr" rtl="0">
              <a:spcBef>
                <a:spcPts val="0"/>
              </a:spcBef>
              <a:spcAft>
                <a:spcPts val="0"/>
              </a:spcAft>
              <a:buSzPts val="7200"/>
              <a:buNone/>
              <a:defRPr sz="72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endParaRPr/>
          </a:p>
        </p:txBody>
      </p:sp>
      <p:pic>
        <p:nvPicPr>
          <p:cNvPr id="666" name="Google Shape;666;p31"/>
          <p:cNvPicPr preferRelativeResize="0"/>
          <p:nvPr/>
        </p:nvPicPr>
        <p:blipFill>
          <a:blip r:embed="rId6">
            <a:alphaModFix/>
          </a:blip>
          <a:stretch>
            <a:fillRect/>
          </a:stretch>
        </p:blipFill>
        <p:spPr>
          <a:xfrm>
            <a:off x="4444334" y="3038778"/>
            <a:ext cx="869542" cy="181262"/>
          </a:xfrm>
          <a:prstGeom prst="rect">
            <a:avLst/>
          </a:prstGeom>
          <a:noFill/>
          <a:ln>
            <a:noFill/>
          </a:ln>
        </p:spPr>
      </p:pic>
      <p:pic>
        <p:nvPicPr>
          <p:cNvPr id="667" name="Google Shape;667;p31" descr="pasted-image.pdf"/>
          <p:cNvPicPr preferRelativeResize="0"/>
          <p:nvPr/>
        </p:nvPicPr>
        <p:blipFill rotWithShape="1">
          <a:blip r:embed="rId7">
            <a:alphaModFix/>
          </a:blip>
          <a:srcRect/>
          <a:stretch/>
        </p:blipFill>
        <p:spPr>
          <a:xfrm>
            <a:off x="3829804" y="3000187"/>
            <a:ext cx="369110" cy="258394"/>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Logo Only">
  <p:cSld name="Basic_2_1">
    <p:spTree>
      <p:nvGrpSpPr>
        <p:cNvPr id="1" name="Shape 668"/>
        <p:cNvGrpSpPr/>
        <p:nvPr/>
      </p:nvGrpSpPr>
      <p:grpSpPr>
        <a:xfrm>
          <a:off x="0" y="0"/>
          <a:ext cx="0" cy="0"/>
          <a:chOff x="0" y="0"/>
          <a:chExt cx="0" cy="0"/>
        </a:xfrm>
      </p:grpSpPr>
      <p:grpSp>
        <p:nvGrpSpPr>
          <p:cNvPr id="669" name="Google Shape;669;p32"/>
          <p:cNvGrpSpPr/>
          <p:nvPr/>
        </p:nvGrpSpPr>
        <p:grpSpPr>
          <a:xfrm>
            <a:off x="7597472" y="0"/>
            <a:ext cx="1546126" cy="1023900"/>
            <a:chOff x="10127324" y="0"/>
            <a:chExt cx="2061501" cy="1365200"/>
          </a:xfrm>
        </p:grpSpPr>
        <p:pic>
          <p:nvPicPr>
            <p:cNvPr id="670" name="Google Shape;670;p32"/>
            <p:cNvPicPr preferRelativeResize="0"/>
            <p:nvPr/>
          </p:nvPicPr>
          <p:blipFill>
            <a:blip r:embed="rId2">
              <a:alphaModFix/>
            </a:blip>
            <a:stretch>
              <a:fillRect/>
            </a:stretch>
          </p:blipFill>
          <p:spPr>
            <a:xfrm>
              <a:off x="10127324" y="601950"/>
              <a:ext cx="1365200" cy="284600"/>
            </a:xfrm>
            <a:prstGeom prst="rect">
              <a:avLst/>
            </a:prstGeom>
            <a:noFill/>
            <a:ln>
              <a:noFill/>
            </a:ln>
          </p:spPr>
        </p:pic>
        <p:pic>
          <p:nvPicPr>
            <p:cNvPr id="671" name="Google Shape;671;p32"/>
            <p:cNvPicPr preferRelativeResize="0"/>
            <p:nvPr/>
          </p:nvPicPr>
          <p:blipFill>
            <a:blip r:embed="rId3">
              <a:alphaModFix/>
            </a:blip>
            <a:stretch>
              <a:fillRect/>
            </a:stretch>
          </p:blipFill>
          <p:spPr>
            <a:xfrm>
              <a:off x="10823625" y="0"/>
              <a:ext cx="1365200" cy="1365200"/>
            </a:xfrm>
            <a:prstGeom prst="rect">
              <a:avLst/>
            </a:prstGeom>
            <a:noFill/>
            <a:ln>
              <a:noFill/>
            </a:ln>
          </p:spPr>
        </p:pic>
      </p:grpSp>
      <p:sp>
        <p:nvSpPr>
          <p:cNvPr id="672" name="Google Shape;672;p32"/>
          <p:cNvSpPr txBox="1">
            <a:spLocks noGrp="1"/>
          </p:cNvSpPr>
          <p:nvPr>
            <p:ph type="subTitle" idx="1"/>
          </p:nvPr>
        </p:nvSpPr>
        <p:spPr>
          <a:xfrm>
            <a:off x="432169" y="4919140"/>
            <a:ext cx="6315300" cy="167700"/>
          </a:xfrm>
          <a:prstGeom prst="rect">
            <a:avLst/>
          </a:prstGeom>
        </p:spPr>
        <p:txBody>
          <a:bodyPr spcFirstLastPara="1" wrap="square" lIns="0" tIns="0" rIns="0" bIns="0" anchor="b"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73"/>
        <p:cNvGrpSpPr/>
        <p:nvPr/>
      </p:nvGrpSpPr>
      <p:grpSpPr>
        <a:xfrm>
          <a:off x="0" y="0"/>
          <a:ext cx="0" cy="0"/>
          <a:chOff x="0" y="0"/>
          <a:chExt cx="0" cy="0"/>
        </a:xfrm>
      </p:grpSpPr>
      <p:sp>
        <p:nvSpPr>
          <p:cNvPr id="674" name="Google Shape;674;p33"/>
          <p:cNvSpPr txBox="1">
            <a:spLocks noGrp="1"/>
          </p:cNvSpPr>
          <p:nvPr>
            <p:ph type="ctrTitle"/>
          </p:nvPr>
        </p:nvSpPr>
        <p:spPr>
          <a:xfrm>
            <a:off x="311708" y="744575"/>
            <a:ext cx="8520600" cy="2052600"/>
          </a:xfrm>
          <a:prstGeom prst="rect">
            <a:avLst/>
          </a:prstGeom>
        </p:spPr>
        <p:txBody>
          <a:bodyPr spcFirstLastPara="1" wrap="square" lIns="0" tIns="0" rIns="0" bIns="0"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75" name="Google Shape;675;p33"/>
          <p:cNvSpPr txBox="1">
            <a:spLocks noGrp="1"/>
          </p:cNvSpPr>
          <p:nvPr>
            <p:ph type="subTitle" idx="1"/>
          </p:nvPr>
        </p:nvSpPr>
        <p:spPr>
          <a:xfrm>
            <a:off x="311700" y="2834125"/>
            <a:ext cx="8520600" cy="792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20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200"/>
              </a:spcBef>
              <a:spcAft>
                <a:spcPts val="0"/>
              </a:spcAft>
              <a:buSzPts val="2800"/>
              <a:buNone/>
              <a:defRPr sz="2800"/>
            </a:lvl5pPr>
            <a:lvl6pPr lvl="5" algn="ctr" rtl="0">
              <a:lnSpc>
                <a:spcPct val="100000"/>
              </a:lnSpc>
              <a:spcBef>
                <a:spcPts val="300"/>
              </a:spcBef>
              <a:spcAft>
                <a:spcPts val="0"/>
              </a:spcAft>
              <a:buSzPts val="2800"/>
              <a:buNone/>
              <a:defRPr sz="2800"/>
            </a:lvl6pPr>
            <a:lvl7pPr lvl="6" algn="ctr" rtl="0">
              <a:lnSpc>
                <a:spcPct val="100000"/>
              </a:lnSpc>
              <a:spcBef>
                <a:spcPts val="300"/>
              </a:spcBef>
              <a:spcAft>
                <a:spcPts val="0"/>
              </a:spcAft>
              <a:buSzPts val="2800"/>
              <a:buNone/>
              <a:defRPr sz="2800"/>
            </a:lvl7pPr>
            <a:lvl8pPr lvl="7" algn="ctr" rtl="0">
              <a:lnSpc>
                <a:spcPct val="100000"/>
              </a:lnSpc>
              <a:spcBef>
                <a:spcPts val="300"/>
              </a:spcBef>
              <a:spcAft>
                <a:spcPts val="0"/>
              </a:spcAft>
              <a:buSzPts val="2800"/>
              <a:buNone/>
              <a:defRPr sz="2800"/>
            </a:lvl8pPr>
            <a:lvl9pPr lvl="8" algn="ctr" rtl="0">
              <a:lnSpc>
                <a:spcPct val="100000"/>
              </a:lnSpc>
              <a:spcBef>
                <a:spcPts val="300"/>
              </a:spcBef>
              <a:spcAft>
                <a:spcPts val="0"/>
              </a:spcAft>
              <a:buSzPts val="2800"/>
              <a:buNone/>
              <a:defRPr sz="2800"/>
            </a:lvl9pPr>
          </a:lstStyle>
          <a:p>
            <a:endParaRPr/>
          </a:p>
        </p:txBody>
      </p:sp>
      <p:sp>
        <p:nvSpPr>
          <p:cNvPr id="676" name="Google Shape;676;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77"/>
        <p:cNvGrpSpPr/>
        <p:nvPr/>
      </p:nvGrpSpPr>
      <p:grpSpPr>
        <a:xfrm>
          <a:off x="0" y="0"/>
          <a:ext cx="0" cy="0"/>
          <a:chOff x="0" y="0"/>
          <a:chExt cx="0" cy="0"/>
        </a:xfrm>
      </p:grpSpPr>
      <p:sp>
        <p:nvSpPr>
          <p:cNvPr id="678" name="Google Shape;678;p34"/>
          <p:cNvSpPr txBox="1">
            <a:spLocks noGrp="1"/>
          </p:cNvSpPr>
          <p:nvPr>
            <p:ph type="title"/>
          </p:nvPr>
        </p:nvSpPr>
        <p:spPr>
          <a:xfrm>
            <a:off x="311700" y="445025"/>
            <a:ext cx="8520600" cy="572700"/>
          </a:xfrm>
          <a:prstGeom prst="rect">
            <a:avLst/>
          </a:prstGeom>
        </p:spPr>
        <p:txBody>
          <a:bodyPr spcFirstLastPara="1" wrap="square" lIns="0" tIns="0" rIns="0" bIns="0" anchor="b" anchorCtr="0">
            <a:noAutofit/>
          </a:bodyPr>
          <a:lstStyle>
            <a:lvl1pPr lvl="0" rtl="0">
              <a:spcBef>
                <a:spcPts val="0"/>
              </a:spcBef>
              <a:spcAft>
                <a:spcPts val="0"/>
              </a:spcAft>
              <a:buSzPts val="11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79" name="Google Shape;679;p34"/>
          <p:cNvSpPr txBox="1">
            <a:spLocks noGrp="1"/>
          </p:cNvSpPr>
          <p:nvPr>
            <p:ph type="body" idx="1"/>
          </p:nvPr>
        </p:nvSpPr>
        <p:spPr>
          <a:xfrm>
            <a:off x="311700" y="1152475"/>
            <a:ext cx="8520600" cy="3416400"/>
          </a:xfrm>
          <a:prstGeom prst="rect">
            <a:avLst/>
          </a:prstGeom>
        </p:spPr>
        <p:txBody>
          <a:bodyPr spcFirstLastPara="1" wrap="square" lIns="0" tIns="0" rIns="0" bIns="0" anchor="t" anchorCtr="0">
            <a:noAutofit/>
          </a:bodyPr>
          <a:lstStyle>
            <a:lvl1pPr marL="457200" lvl="0" indent="-228600" rtl="0">
              <a:spcBef>
                <a:spcPts val="0"/>
              </a:spcBef>
              <a:spcAft>
                <a:spcPts val="0"/>
              </a:spcAft>
              <a:buSzPts val="1500"/>
              <a:buNone/>
              <a:defRPr/>
            </a:lvl1pPr>
            <a:lvl2pPr marL="914400" lvl="1" indent="-317500" rtl="0">
              <a:spcBef>
                <a:spcPts val="200"/>
              </a:spcBef>
              <a:spcAft>
                <a:spcPts val="0"/>
              </a:spcAft>
              <a:buSzPts val="1400"/>
              <a:buChar char="•"/>
              <a:defRPr/>
            </a:lvl2pPr>
            <a:lvl3pPr marL="1371600" lvl="2" indent="-304800" rtl="0">
              <a:spcBef>
                <a:spcPts val="500"/>
              </a:spcBef>
              <a:spcAft>
                <a:spcPts val="0"/>
              </a:spcAft>
              <a:buSzPts val="1200"/>
              <a:buChar char="•"/>
              <a:defRPr/>
            </a:lvl3pPr>
            <a:lvl4pPr marL="1828800" lvl="3" indent="-298450" rtl="0">
              <a:spcBef>
                <a:spcPts val="500"/>
              </a:spcBef>
              <a:spcAft>
                <a:spcPts val="0"/>
              </a:spcAft>
              <a:buSzPts val="1100"/>
              <a:buChar char="•"/>
              <a:defRPr/>
            </a:lvl4pPr>
            <a:lvl5pPr marL="2286000" lvl="4" indent="-228600" rtl="0">
              <a:spcBef>
                <a:spcPts val="500"/>
              </a:spcBef>
              <a:spcAft>
                <a:spcPts val="0"/>
              </a:spcAft>
              <a:buSzPts val="1100"/>
              <a:buNone/>
              <a:defRPr/>
            </a:lvl5pPr>
            <a:lvl6pPr marL="2743200" lvl="5" indent="-323850" rtl="0">
              <a:spcBef>
                <a:spcPts val="500"/>
              </a:spcBef>
              <a:spcAft>
                <a:spcPts val="0"/>
              </a:spcAft>
              <a:buSzPts val="1500"/>
              <a:buChar char="•"/>
              <a:defRPr/>
            </a:lvl6pPr>
            <a:lvl7pPr marL="3200400" lvl="6" indent="-323850" rtl="0">
              <a:spcBef>
                <a:spcPts val="300"/>
              </a:spcBef>
              <a:spcAft>
                <a:spcPts val="0"/>
              </a:spcAft>
              <a:buSzPts val="1500"/>
              <a:buChar char="•"/>
              <a:defRPr/>
            </a:lvl7pPr>
            <a:lvl8pPr marL="3657600" lvl="7" indent="-323850" rtl="0">
              <a:spcBef>
                <a:spcPts val="300"/>
              </a:spcBef>
              <a:spcAft>
                <a:spcPts val="0"/>
              </a:spcAft>
              <a:buSzPts val="1500"/>
              <a:buChar char="•"/>
              <a:defRPr/>
            </a:lvl8pPr>
            <a:lvl9pPr marL="4114800" lvl="8" indent="-323850" rtl="0">
              <a:spcBef>
                <a:spcPts val="300"/>
              </a:spcBef>
              <a:spcAft>
                <a:spcPts val="0"/>
              </a:spcAft>
              <a:buSzPts val="1500"/>
              <a:buChar char="•"/>
              <a:defRPr/>
            </a:lvl9pPr>
          </a:lstStyle>
          <a:p>
            <a:endParaRPr/>
          </a:p>
        </p:txBody>
      </p:sp>
      <p:sp>
        <p:nvSpPr>
          <p:cNvPr id="680" name="Google Shape;680;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1 - Title Slide_ A">
  <p:cSld name="Title Slide_ B">
    <p:bg>
      <p:bgPr>
        <a:solidFill>
          <a:srgbClr val="EEF4FF"/>
        </a:solidFill>
        <a:effectLst/>
      </p:bgPr>
    </p:bg>
    <p:spTree>
      <p:nvGrpSpPr>
        <p:cNvPr id="1" name="Shape 48"/>
        <p:cNvGrpSpPr/>
        <p:nvPr/>
      </p:nvGrpSpPr>
      <p:grpSpPr>
        <a:xfrm>
          <a:off x="0" y="0"/>
          <a:ext cx="0" cy="0"/>
          <a:chOff x="0" y="0"/>
          <a:chExt cx="0" cy="0"/>
        </a:xfrm>
      </p:grpSpPr>
      <p:grpSp>
        <p:nvGrpSpPr>
          <p:cNvPr id="49" name="Google Shape;49;p5"/>
          <p:cNvGrpSpPr/>
          <p:nvPr/>
        </p:nvGrpSpPr>
        <p:grpSpPr>
          <a:xfrm>
            <a:off x="6158910" y="617527"/>
            <a:ext cx="2880543" cy="2879775"/>
            <a:chOff x="8209690" y="823369"/>
            <a:chExt cx="3839700" cy="3839700"/>
          </a:xfrm>
        </p:grpSpPr>
        <p:sp>
          <p:nvSpPr>
            <p:cNvPr id="50" name="Google Shape;50;p5"/>
            <p:cNvSpPr/>
            <p:nvPr/>
          </p:nvSpPr>
          <p:spPr>
            <a:xfrm>
              <a:off x="8209690" y="823369"/>
              <a:ext cx="3839700" cy="3839700"/>
            </a:xfrm>
            <a:prstGeom prst="ellipse">
              <a:avLst/>
            </a:prstGeom>
            <a:solidFill>
              <a:srgbClr val="1AB9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pic>
          <p:nvPicPr>
            <p:cNvPr id="51" name="Google Shape;51;p5"/>
            <p:cNvPicPr preferRelativeResize="0"/>
            <p:nvPr/>
          </p:nvPicPr>
          <p:blipFill rotWithShape="1">
            <a:blip r:embed="rId2">
              <a:alphaModFix amt="72000"/>
            </a:blip>
            <a:srcRect l="-3925" t="-8689" r="38174" b="-27717"/>
            <a:stretch/>
          </p:blipFill>
          <p:spPr>
            <a:xfrm>
              <a:off x="8210207" y="823879"/>
              <a:ext cx="3838500" cy="3838500"/>
            </a:xfrm>
            <a:prstGeom prst="ellipse">
              <a:avLst/>
            </a:prstGeom>
            <a:noFill/>
            <a:ln>
              <a:noFill/>
            </a:ln>
          </p:spPr>
        </p:pic>
        <p:pic>
          <p:nvPicPr>
            <p:cNvPr id="52" name="Google Shape;52;p5"/>
            <p:cNvPicPr preferRelativeResize="0"/>
            <p:nvPr/>
          </p:nvPicPr>
          <p:blipFill rotWithShape="1">
            <a:blip r:embed="rId2">
              <a:alphaModFix/>
            </a:blip>
            <a:srcRect l="-223" t="-63633" r="34473" b="27226"/>
            <a:stretch/>
          </p:blipFill>
          <p:spPr>
            <a:xfrm flipH="1">
              <a:off x="8210207" y="823879"/>
              <a:ext cx="3838500" cy="3838500"/>
            </a:xfrm>
            <a:prstGeom prst="ellipse">
              <a:avLst/>
            </a:prstGeom>
            <a:noFill/>
            <a:ln>
              <a:noFill/>
            </a:ln>
          </p:spPr>
        </p:pic>
      </p:grpSp>
      <p:grpSp>
        <p:nvGrpSpPr>
          <p:cNvPr id="53" name="Google Shape;53;p5"/>
          <p:cNvGrpSpPr/>
          <p:nvPr/>
        </p:nvGrpSpPr>
        <p:grpSpPr>
          <a:xfrm>
            <a:off x="2457993" y="2455407"/>
            <a:ext cx="6686064" cy="2688759"/>
            <a:chOff x="3276450" y="3273876"/>
            <a:chExt cx="8912376" cy="3585012"/>
          </a:xfrm>
        </p:grpSpPr>
        <p:pic>
          <p:nvPicPr>
            <p:cNvPr id="54" name="Google Shape;54;p5"/>
            <p:cNvPicPr preferRelativeResize="0"/>
            <p:nvPr/>
          </p:nvPicPr>
          <p:blipFill rotWithShape="1">
            <a:blip r:embed="rId3">
              <a:alphaModFix/>
            </a:blip>
            <a:srcRect r="3138" b="22081"/>
            <a:stretch/>
          </p:blipFill>
          <p:spPr>
            <a:xfrm>
              <a:off x="3276450" y="4872888"/>
              <a:ext cx="7208073" cy="1986000"/>
            </a:xfrm>
            <a:prstGeom prst="rect">
              <a:avLst/>
            </a:prstGeom>
            <a:noFill/>
            <a:ln>
              <a:noFill/>
            </a:ln>
          </p:spPr>
        </p:pic>
        <p:pic>
          <p:nvPicPr>
            <p:cNvPr id="55" name="Google Shape;55;p5"/>
            <p:cNvPicPr preferRelativeResize="0"/>
            <p:nvPr/>
          </p:nvPicPr>
          <p:blipFill rotWithShape="1">
            <a:blip r:embed="rId3">
              <a:alphaModFix/>
            </a:blip>
            <a:srcRect l="5979" r="3144" b="30074"/>
            <a:stretch/>
          </p:blipFill>
          <p:spPr>
            <a:xfrm>
              <a:off x="5250750" y="5282375"/>
              <a:ext cx="5692651" cy="1500300"/>
            </a:xfrm>
            <a:prstGeom prst="rect">
              <a:avLst/>
            </a:prstGeom>
            <a:noFill/>
            <a:ln>
              <a:noFill/>
            </a:ln>
          </p:spPr>
        </p:pic>
        <p:pic>
          <p:nvPicPr>
            <p:cNvPr id="56" name="Google Shape;56;p5"/>
            <p:cNvPicPr preferRelativeResize="0"/>
            <p:nvPr/>
          </p:nvPicPr>
          <p:blipFill rotWithShape="1">
            <a:blip r:embed="rId3">
              <a:alphaModFix/>
            </a:blip>
            <a:srcRect l="5979" r="3144" b="30074"/>
            <a:stretch/>
          </p:blipFill>
          <p:spPr>
            <a:xfrm>
              <a:off x="3955350" y="5358575"/>
              <a:ext cx="5692651" cy="1500300"/>
            </a:xfrm>
            <a:prstGeom prst="rect">
              <a:avLst/>
            </a:prstGeom>
            <a:noFill/>
            <a:ln>
              <a:noFill/>
            </a:ln>
          </p:spPr>
        </p:pic>
        <p:pic>
          <p:nvPicPr>
            <p:cNvPr id="57" name="Google Shape;57;p5"/>
            <p:cNvPicPr preferRelativeResize="0"/>
            <p:nvPr/>
          </p:nvPicPr>
          <p:blipFill>
            <a:blip r:embed="rId4">
              <a:alphaModFix/>
            </a:blip>
            <a:stretch>
              <a:fillRect/>
            </a:stretch>
          </p:blipFill>
          <p:spPr>
            <a:xfrm>
              <a:off x="8697227" y="3273876"/>
              <a:ext cx="3491598" cy="3309626"/>
            </a:xfrm>
            <a:prstGeom prst="rect">
              <a:avLst/>
            </a:prstGeom>
            <a:noFill/>
            <a:ln>
              <a:noFill/>
            </a:ln>
          </p:spPr>
        </p:pic>
        <p:pic>
          <p:nvPicPr>
            <p:cNvPr id="58" name="Google Shape;58;p5"/>
            <p:cNvPicPr preferRelativeResize="0"/>
            <p:nvPr/>
          </p:nvPicPr>
          <p:blipFill rotWithShape="1">
            <a:blip r:embed="rId3">
              <a:alphaModFix/>
            </a:blip>
            <a:srcRect r="3138" b="30074"/>
            <a:stretch/>
          </p:blipFill>
          <p:spPr>
            <a:xfrm>
              <a:off x="6835473" y="5534250"/>
              <a:ext cx="5353352" cy="1323750"/>
            </a:xfrm>
            <a:prstGeom prst="rect">
              <a:avLst/>
            </a:prstGeom>
            <a:noFill/>
            <a:ln>
              <a:noFill/>
            </a:ln>
          </p:spPr>
        </p:pic>
      </p:grpSp>
      <p:sp>
        <p:nvSpPr>
          <p:cNvPr id="59" name="Google Shape;59;p5"/>
          <p:cNvSpPr/>
          <p:nvPr/>
        </p:nvSpPr>
        <p:spPr>
          <a:xfrm>
            <a:off x="6023412" y="3687637"/>
            <a:ext cx="558600" cy="558600"/>
          </a:xfrm>
          <a:prstGeom prst="ellipse">
            <a:avLst/>
          </a:prstGeom>
          <a:solidFill>
            <a:srgbClr val="1AB9FF">
              <a:alpha val="5531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60" name="Google Shape;60;p5"/>
          <p:cNvSpPr/>
          <p:nvPr/>
        </p:nvSpPr>
        <p:spPr>
          <a:xfrm>
            <a:off x="4629606" y="1832626"/>
            <a:ext cx="1201500" cy="1201200"/>
          </a:xfrm>
          <a:prstGeom prst="ellipse">
            <a:avLst/>
          </a:prstGeom>
          <a:solidFill>
            <a:srgbClr val="1AB9FF">
              <a:alpha val="3575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61" name="Google Shape;61;p5"/>
          <p:cNvSpPr/>
          <p:nvPr/>
        </p:nvSpPr>
        <p:spPr>
          <a:xfrm>
            <a:off x="5058117" y="2278125"/>
            <a:ext cx="2862300" cy="1663200"/>
          </a:xfrm>
          <a:prstGeom prst="roundRect">
            <a:avLst>
              <a:gd name="adj" fmla="val 8057"/>
            </a:avLst>
          </a:prstGeom>
          <a:solidFill>
            <a:schemeClr val="lt1"/>
          </a:solidFill>
          <a:ln>
            <a:noFill/>
          </a:ln>
          <a:effectLst>
            <a:outerShdw blurRad="300038" dist="114300" dir="3720000" algn="bl" rotWithShape="0">
              <a:srgbClr val="000000">
                <a:alpha val="16000"/>
              </a:srgbClr>
            </a:outerShdw>
          </a:effectLst>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r>
              <a:rPr lang="en" sz="1100"/>
              <a:t> </a:t>
            </a:r>
            <a:endParaRPr sz="1100"/>
          </a:p>
        </p:txBody>
      </p:sp>
      <p:sp>
        <p:nvSpPr>
          <p:cNvPr id="62" name="Google Shape;62;p5"/>
          <p:cNvSpPr/>
          <p:nvPr/>
        </p:nvSpPr>
        <p:spPr>
          <a:xfrm>
            <a:off x="5203308" y="2885079"/>
            <a:ext cx="1247400" cy="867000"/>
          </a:xfrm>
          <a:prstGeom prst="roundRect">
            <a:avLst>
              <a:gd name="adj" fmla="val 4546"/>
            </a:avLst>
          </a:prstGeom>
          <a:solidFill>
            <a:schemeClr val="lt1"/>
          </a:solidFill>
          <a:ln>
            <a:noFill/>
          </a:ln>
          <a:effectLst>
            <a:outerShdw blurRad="242888" dist="57150" dir="3720000" algn="bl" rotWithShape="0">
              <a:srgbClr val="000000">
                <a:alpha val="10000"/>
              </a:srgbClr>
            </a:outerShdw>
          </a:effectLst>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r>
              <a:rPr lang="en" sz="1100"/>
              <a:t> </a:t>
            </a:r>
            <a:endParaRPr sz="1100"/>
          </a:p>
        </p:txBody>
      </p:sp>
      <p:sp>
        <p:nvSpPr>
          <p:cNvPr id="63" name="Google Shape;63;p5"/>
          <p:cNvSpPr/>
          <p:nvPr/>
        </p:nvSpPr>
        <p:spPr>
          <a:xfrm>
            <a:off x="6527947" y="2885079"/>
            <a:ext cx="1247400" cy="867000"/>
          </a:xfrm>
          <a:prstGeom prst="roundRect">
            <a:avLst>
              <a:gd name="adj" fmla="val 4546"/>
            </a:avLst>
          </a:prstGeom>
          <a:solidFill>
            <a:schemeClr val="lt1"/>
          </a:solidFill>
          <a:ln>
            <a:noFill/>
          </a:ln>
          <a:effectLst>
            <a:outerShdw blurRad="242888" dist="57150" dir="3720000" algn="bl" rotWithShape="0">
              <a:srgbClr val="000000">
                <a:alpha val="10000"/>
              </a:srgbClr>
            </a:outerShdw>
          </a:effectLst>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r>
              <a:rPr lang="en" sz="1100"/>
              <a:t> </a:t>
            </a:r>
            <a:endParaRPr sz="1100"/>
          </a:p>
        </p:txBody>
      </p:sp>
      <p:pic>
        <p:nvPicPr>
          <p:cNvPr id="64" name="Google Shape;64;p5"/>
          <p:cNvPicPr preferRelativeResize="0"/>
          <p:nvPr/>
        </p:nvPicPr>
        <p:blipFill>
          <a:blip r:embed="rId5">
            <a:alphaModFix/>
          </a:blip>
          <a:stretch>
            <a:fillRect/>
          </a:stretch>
        </p:blipFill>
        <p:spPr>
          <a:xfrm>
            <a:off x="6722998" y="3049275"/>
            <a:ext cx="856969" cy="546412"/>
          </a:xfrm>
          <a:prstGeom prst="rect">
            <a:avLst/>
          </a:prstGeom>
          <a:noFill/>
          <a:ln>
            <a:noFill/>
          </a:ln>
        </p:spPr>
      </p:pic>
      <p:pic>
        <p:nvPicPr>
          <p:cNvPr id="65" name="Google Shape;65;p5"/>
          <p:cNvPicPr preferRelativeResize="0"/>
          <p:nvPr/>
        </p:nvPicPr>
        <p:blipFill>
          <a:blip r:embed="rId6">
            <a:alphaModFix/>
          </a:blip>
          <a:stretch>
            <a:fillRect/>
          </a:stretch>
        </p:blipFill>
        <p:spPr>
          <a:xfrm>
            <a:off x="5436288" y="3043221"/>
            <a:ext cx="781144" cy="558525"/>
          </a:xfrm>
          <a:prstGeom prst="rect">
            <a:avLst/>
          </a:prstGeom>
          <a:noFill/>
          <a:ln>
            <a:noFill/>
          </a:ln>
        </p:spPr>
      </p:pic>
      <p:sp>
        <p:nvSpPr>
          <p:cNvPr id="66" name="Google Shape;66;p5"/>
          <p:cNvSpPr/>
          <p:nvPr/>
        </p:nvSpPr>
        <p:spPr>
          <a:xfrm>
            <a:off x="7466395" y="2401217"/>
            <a:ext cx="265200" cy="265200"/>
          </a:xfrm>
          <a:prstGeom prst="ellipse">
            <a:avLst/>
          </a:prstGeom>
          <a:solidFill>
            <a:srgbClr val="1AB9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67" name="Google Shape;67;p5"/>
          <p:cNvSpPr/>
          <p:nvPr/>
        </p:nvSpPr>
        <p:spPr>
          <a:xfrm>
            <a:off x="7225701" y="2401217"/>
            <a:ext cx="265200" cy="265200"/>
          </a:xfrm>
          <a:prstGeom prst="ellipse">
            <a:avLst/>
          </a:prstGeom>
          <a:solidFill>
            <a:srgbClr val="01C3B3"/>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68" name="Google Shape;68;p5"/>
          <p:cNvSpPr/>
          <p:nvPr/>
        </p:nvSpPr>
        <p:spPr>
          <a:xfrm>
            <a:off x="6985007" y="2401217"/>
            <a:ext cx="265200" cy="265200"/>
          </a:xfrm>
          <a:prstGeom prst="ellipse">
            <a:avLst/>
          </a:prstGeom>
          <a:solidFill>
            <a:srgbClr val="FCC003"/>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69" name="Google Shape;69;p5"/>
          <p:cNvSpPr/>
          <p:nvPr/>
        </p:nvSpPr>
        <p:spPr>
          <a:xfrm>
            <a:off x="6744313" y="2401217"/>
            <a:ext cx="265200" cy="265200"/>
          </a:xfrm>
          <a:prstGeom prst="ellipse">
            <a:avLst/>
          </a:prstGeom>
          <a:solidFill>
            <a:srgbClr val="FE5C4C"/>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grpSp>
        <p:nvGrpSpPr>
          <p:cNvPr id="70" name="Google Shape;70;p5"/>
          <p:cNvGrpSpPr/>
          <p:nvPr/>
        </p:nvGrpSpPr>
        <p:grpSpPr>
          <a:xfrm>
            <a:off x="6623778" y="1618275"/>
            <a:ext cx="1736113" cy="404100"/>
            <a:chOff x="8829350" y="2157700"/>
            <a:chExt cx="2314200" cy="538800"/>
          </a:xfrm>
        </p:grpSpPr>
        <p:sp>
          <p:nvSpPr>
            <p:cNvPr id="71" name="Google Shape;71;p5"/>
            <p:cNvSpPr/>
            <p:nvPr/>
          </p:nvSpPr>
          <p:spPr>
            <a:xfrm>
              <a:off x="8829350" y="2157700"/>
              <a:ext cx="2314200" cy="538800"/>
            </a:xfrm>
            <a:prstGeom prst="roundRect">
              <a:avLst>
                <a:gd name="adj" fmla="val 13460"/>
              </a:avLst>
            </a:prstGeom>
            <a:solidFill>
              <a:schemeClr val="lt1"/>
            </a:solidFill>
            <a:ln>
              <a:noFill/>
            </a:ln>
            <a:effectLst>
              <a:outerShdw blurRad="300038" dist="114300" dir="3720000" algn="bl" rotWithShape="0">
                <a:srgbClr val="000000">
                  <a:alpha val="16000"/>
                </a:srgbClr>
              </a:outerShdw>
            </a:effectLst>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r>
                <a:rPr lang="en" sz="1100"/>
                <a:t> </a:t>
              </a:r>
              <a:endParaRPr sz="1100"/>
            </a:p>
          </p:txBody>
        </p:sp>
        <p:sp>
          <p:nvSpPr>
            <p:cNvPr id="72" name="Google Shape;72;p5"/>
            <p:cNvSpPr/>
            <p:nvPr/>
          </p:nvSpPr>
          <p:spPr>
            <a:xfrm>
              <a:off x="8938625" y="2240950"/>
              <a:ext cx="372300" cy="372300"/>
            </a:xfrm>
            <a:prstGeom prst="ellipse">
              <a:avLst/>
            </a:prstGeom>
            <a:solidFill>
              <a:srgbClr val="9050E9"/>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grpSp>
          <p:nvGrpSpPr>
            <p:cNvPr id="73" name="Google Shape;73;p5"/>
            <p:cNvGrpSpPr/>
            <p:nvPr/>
          </p:nvGrpSpPr>
          <p:grpSpPr>
            <a:xfrm>
              <a:off x="9421875" y="2333150"/>
              <a:ext cx="1530900" cy="201675"/>
              <a:chOff x="9421875" y="2330400"/>
              <a:chExt cx="1530900" cy="201675"/>
            </a:xfrm>
          </p:grpSpPr>
          <p:sp>
            <p:nvSpPr>
              <p:cNvPr id="74" name="Google Shape;74;p5"/>
              <p:cNvSpPr/>
              <p:nvPr/>
            </p:nvSpPr>
            <p:spPr>
              <a:xfrm>
                <a:off x="9421875" y="2330400"/>
                <a:ext cx="1530900" cy="61800"/>
              </a:xfrm>
              <a:prstGeom prst="rect">
                <a:avLst/>
              </a:prstGeom>
              <a:solidFill>
                <a:srgbClr val="C1B9B4"/>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rgbClr val="C1B9B4"/>
                  </a:solidFill>
                </a:endParaRPr>
              </a:p>
            </p:txBody>
          </p:sp>
          <p:sp>
            <p:nvSpPr>
              <p:cNvPr id="75" name="Google Shape;75;p5"/>
              <p:cNvSpPr/>
              <p:nvPr/>
            </p:nvSpPr>
            <p:spPr>
              <a:xfrm>
                <a:off x="9421875" y="2470275"/>
                <a:ext cx="1303800" cy="61800"/>
              </a:xfrm>
              <a:prstGeom prst="rect">
                <a:avLst/>
              </a:prstGeom>
              <a:solidFill>
                <a:srgbClr val="C1B9B4"/>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rgbClr val="C1B9B4"/>
                  </a:solidFill>
                </a:endParaRPr>
              </a:p>
            </p:txBody>
          </p:sp>
        </p:grpSp>
      </p:grpSp>
      <p:sp>
        <p:nvSpPr>
          <p:cNvPr id="76" name="Google Shape;76;p5"/>
          <p:cNvSpPr/>
          <p:nvPr/>
        </p:nvSpPr>
        <p:spPr>
          <a:xfrm>
            <a:off x="7296681" y="3192038"/>
            <a:ext cx="1136100" cy="1136100"/>
          </a:xfrm>
          <a:prstGeom prst="ellipse">
            <a:avLst/>
          </a:prstGeom>
          <a:solidFill>
            <a:srgbClr val="FCC003"/>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pic>
        <p:nvPicPr>
          <p:cNvPr id="77" name="Google Shape;77;p5"/>
          <p:cNvPicPr preferRelativeResize="0"/>
          <p:nvPr/>
        </p:nvPicPr>
        <p:blipFill rotWithShape="1">
          <a:blip r:embed="rId7">
            <a:alphaModFix/>
          </a:blip>
          <a:srcRect l="15011" t="12967" r="4969" b="20772"/>
          <a:stretch/>
        </p:blipFill>
        <p:spPr>
          <a:xfrm>
            <a:off x="7295326" y="3190791"/>
            <a:ext cx="1138500" cy="1138500"/>
          </a:xfrm>
          <a:prstGeom prst="ellipse">
            <a:avLst/>
          </a:prstGeom>
          <a:noFill/>
          <a:ln>
            <a:noFill/>
          </a:ln>
        </p:spPr>
      </p:pic>
      <p:pic>
        <p:nvPicPr>
          <p:cNvPr id="78" name="Google Shape;78;p5"/>
          <p:cNvPicPr preferRelativeResize="0"/>
          <p:nvPr/>
        </p:nvPicPr>
        <p:blipFill rotWithShape="1">
          <a:blip r:embed="rId7">
            <a:alphaModFix/>
          </a:blip>
          <a:srcRect l="-196" t="-3011" r="-8783" b="43724"/>
          <a:stretch/>
        </p:blipFill>
        <p:spPr>
          <a:xfrm>
            <a:off x="7078900" y="2915895"/>
            <a:ext cx="1551000" cy="1018500"/>
          </a:xfrm>
          <a:prstGeom prst="ellipse">
            <a:avLst/>
          </a:prstGeom>
          <a:noFill/>
          <a:ln>
            <a:noFill/>
          </a:ln>
        </p:spPr>
      </p:pic>
      <p:pic>
        <p:nvPicPr>
          <p:cNvPr id="79" name="Google Shape;79;p5"/>
          <p:cNvPicPr preferRelativeResize="0"/>
          <p:nvPr/>
        </p:nvPicPr>
        <p:blipFill rotWithShape="1">
          <a:blip r:embed="rId7">
            <a:alphaModFix/>
          </a:blip>
          <a:srcRect l="-8303" t="50600" r="70628" b="18203"/>
          <a:stretch/>
        </p:blipFill>
        <p:spPr>
          <a:xfrm>
            <a:off x="6963745" y="3837056"/>
            <a:ext cx="536100" cy="536100"/>
          </a:xfrm>
          <a:prstGeom prst="ellipse">
            <a:avLst/>
          </a:prstGeom>
          <a:noFill/>
          <a:ln>
            <a:noFill/>
          </a:ln>
        </p:spPr>
      </p:pic>
      <p:sp>
        <p:nvSpPr>
          <p:cNvPr id="80" name="Google Shape;80;p5"/>
          <p:cNvSpPr/>
          <p:nvPr/>
        </p:nvSpPr>
        <p:spPr>
          <a:xfrm>
            <a:off x="5203299" y="2493459"/>
            <a:ext cx="1056300" cy="80700"/>
          </a:xfrm>
          <a:prstGeom prst="roundRect">
            <a:avLst>
              <a:gd name="adj" fmla="val 38092"/>
            </a:avLst>
          </a:prstGeom>
          <a:solidFill>
            <a:srgbClr val="0176D3"/>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81" name="Google Shape;81;p5"/>
          <p:cNvSpPr txBox="1">
            <a:spLocks noGrp="1"/>
          </p:cNvSpPr>
          <p:nvPr>
            <p:ph type="ctrTitle"/>
          </p:nvPr>
        </p:nvSpPr>
        <p:spPr>
          <a:xfrm>
            <a:off x="425567" y="1253194"/>
            <a:ext cx="4031100" cy="14493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1100"/>
              <a:buNone/>
              <a:defRPr sz="2600" b="1">
                <a:solidFill>
                  <a:schemeClr val="accent1"/>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2" name="Google Shape;82;p5"/>
          <p:cNvSpPr txBox="1">
            <a:spLocks noGrp="1"/>
          </p:cNvSpPr>
          <p:nvPr>
            <p:ph type="subTitle" idx="1"/>
          </p:nvPr>
        </p:nvSpPr>
        <p:spPr>
          <a:xfrm>
            <a:off x="433650" y="2728969"/>
            <a:ext cx="4031100" cy="5208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SzPts val="1800"/>
              <a:buNone/>
              <a:defRPr sz="1800" b="0" i="0">
                <a:solidFill>
                  <a:schemeClr val="accent1"/>
                </a:solidFill>
                <a:latin typeface="Salesforce Sans"/>
                <a:ea typeface="Salesforce Sans"/>
                <a:cs typeface="Salesforce Sans"/>
                <a:sym typeface="Salesforce Sans"/>
              </a:defRPr>
            </a:lvl1pPr>
            <a:lvl2pPr lvl="1" algn="ctr" rtl="0">
              <a:spcBef>
                <a:spcPts val="200"/>
              </a:spcBef>
              <a:spcAft>
                <a:spcPts val="0"/>
              </a:spcAft>
              <a:buSzPts val="1400"/>
              <a:buNone/>
              <a:defRPr>
                <a:solidFill>
                  <a:srgbClr val="889AC4"/>
                </a:solidFill>
              </a:defRPr>
            </a:lvl2pPr>
            <a:lvl3pPr lvl="2" algn="ctr" rtl="0">
              <a:spcBef>
                <a:spcPts val="500"/>
              </a:spcBef>
              <a:spcAft>
                <a:spcPts val="0"/>
              </a:spcAft>
              <a:buSzPts val="1200"/>
              <a:buNone/>
              <a:defRPr>
                <a:solidFill>
                  <a:srgbClr val="889AC4"/>
                </a:solidFill>
              </a:defRPr>
            </a:lvl3pPr>
            <a:lvl4pPr lvl="3" algn="ctr" rtl="0">
              <a:spcBef>
                <a:spcPts val="500"/>
              </a:spcBef>
              <a:spcAft>
                <a:spcPts val="0"/>
              </a:spcAft>
              <a:buSzPts val="1100"/>
              <a:buNone/>
              <a:defRPr>
                <a:solidFill>
                  <a:srgbClr val="889AC4"/>
                </a:solidFill>
              </a:defRPr>
            </a:lvl4pPr>
            <a:lvl5pPr lvl="4" algn="ctr" rtl="0">
              <a:spcBef>
                <a:spcPts val="500"/>
              </a:spcBef>
              <a:spcAft>
                <a:spcPts val="0"/>
              </a:spcAft>
              <a:buSzPts val="1500"/>
              <a:buNone/>
              <a:defRPr>
                <a:solidFill>
                  <a:srgbClr val="889AC4"/>
                </a:solidFill>
              </a:defRPr>
            </a:lvl5pPr>
            <a:lvl6pPr lvl="5" algn="ctr" rtl="0">
              <a:spcBef>
                <a:spcPts val="500"/>
              </a:spcBef>
              <a:spcAft>
                <a:spcPts val="0"/>
              </a:spcAft>
              <a:buClr>
                <a:srgbClr val="889AC4"/>
              </a:buClr>
              <a:buSzPts val="1500"/>
              <a:buNone/>
              <a:defRPr>
                <a:solidFill>
                  <a:srgbClr val="889AC4"/>
                </a:solidFill>
              </a:defRPr>
            </a:lvl6pPr>
            <a:lvl7pPr lvl="6" algn="ctr" rtl="0">
              <a:spcBef>
                <a:spcPts val="300"/>
              </a:spcBef>
              <a:spcAft>
                <a:spcPts val="0"/>
              </a:spcAft>
              <a:buClr>
                <a:srgbClr val="889AC4"/>
              </a:buClr>
              <a:buSzPts val="1500"/>
              <a:buNone/>
              <a:defRPr>
                <a:solidFill>
                  <a:srgbClr val="889AC4"/>
                </a:solidFill>
              </a:defRPr>
            </a:lvl7pPr>
            <a:lvl8pPr lvl="7" algn="ctr" rtl="0">
              <a:spcBef>
                <a:spcPts val="300"/>
              </a:spcBef>
              <a:spcAft>
                <a:spcPts val="0"/>
              </a:spcAft>
              <a:buClr>
                <a:srgbClr val="889AC4"/>
              </a:buClr>
              <a:buSzPts val="1500"/>
              <a:buNone/>
              <a:defRPr>
                <a:solidFill>
                  <a:srgbClr val="889AC4"/>
                </a:solidFill>
              </a:defRPr>
            </a:lvl8pPr>
            <a:lvl9pPr lvl="8" algn="ctr" rtl="0">
              <a:spcBef>
                <a:spcPts val="300"/>
              </a:spcBef>
              <a:spcAft>
                <a:spcPts val="0"/>
              </a:spcAft>
              <a:buClr>
                <a:srgbClr val="889AC4"/>
              </a:buClr>
              <a:buSzPts val="1500"/>
              <a:buNone/>
              <a:defRPr>
                <a:solidFill>
                  <a:srgbClr val="889AC4"/>
                </a:solidFill>
              </a:defRPr>
            </a:lvl9pPr>
          </a:lstStyle>
          <a:p>
            <a:endParaRPr/>
          </a:p>
        </p:txBody>
      </p:sp>
      <p:sp>
        <p:nvSpPr>
          <p:cNvPr id="83" name="Google Shape;83;p5"/>
          <p:cNvSpPr txBox="1">
            <a:spLocks noGrp="1"/>
          </p:cNvSpPr>
          <p:nvPr>
            <p:ph type="body" idx="2"/>
          </p:nvPr>
        </p:nvSpPr>
        <p:spPr>
          <a:xfrm>
            <a:off x="433650" y="3736050"/>
            <a:ext cx="4033500" cy="2139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Font typeface="Salesforce Sans"/>
              <a:buNone/>
              <a:defRPr sz="1400" b="0" i="0">
                <a:solidFill>
                  <a:schemeClr val="accent1"/>
                </a:solidFill>
                <a:latin typeface="Salesforce Sans"/>
                <a:ea typeface="Salesforce Sans"/>
                <a:cs typeface="Salesforce Sans"/>
                <a:sym typeface="Salesforce Sans"/>
              </a:defRPr>
            </a:lvl1pPr>
            <a:lvl2pPr marL="914400" lvl="1" indent="-228600" algn="l" rtl="0">
              <a:spcBef>
                <a:spcPts val="200"/>
              </a:spcBef>
              <a:spcAft>
                <a:spcPts val="0"/>
              </a:spcAft>
              <a:buSzPts val="1200"/>
              <a:buFont typeface="Arial"/>
              <a:buNone/>
              <a:defRPr sz="1100">
                <a:solidFill>
                  <a:schemeClr val="lt2"/>
                </a:solidFill>
                <a:latin typeface="Salesforce Sans"/>
                <a:ea typeface="Salesforce Sans"/>
                <a:cs typeface="Salesforce Sans"/>
                <a:sym typeface="Salesforce Sans"/>
              </a:defRPr>
            </a:lvl2pPr>
            <a:lvl3pPr marL="1371600" marR="0" lvl="2" indent="-228600" algn="l" rtl="0">
              <a:lnSpc>
                <a:spcPct val="95000"/>
              </a:lnSpc>
              <a:spcBef>
                <a:spcPts val="200"/>
              </a:spcBef>
              <a:spcAft>
                <a:spcPts val="0"/>
              </a:spcAft>
              <a:buClr>
                <a:srgbClr val="BFBFBF"/>
              </a:buClr>
              <a:buSzPts val="1100"/>
              <a:buFont typeface="Arial"/>
              <a:buNone/>
              <a:defRPr sz="1100">
                <a:solidFill>
                  <a:schemeClr val="lt2"/>
                </a:solidFill>
                <a:latin typeface="Salesforce Sans"/>
                <a:ea typeface="Salesforce Sans"/>
                <a:cs typeface="Salesforce Sans"/>
                <a:sym typeface="Salesforce Sans"/>
              </a:defRPr>
            </a:lvl3pPr>
            <a:lvl4pPr marL="1828800" lvl="3" indent="-273050" algn="l" rtl="0">
              <a:spcBef>
                <a:spcPts val="0"/>
              </a:spcBef>
              <a:spcAft>
                <a:spcPts val="0"/>
              </a:spcAft>
              <a:buSzPts val="700"/>
              <a:buChar char="•"/>
              <a:defRPr sz="700">
                <a:solidFill>
                  <a:schemeClr val="lt1"/>
                </a:solidFill>
                <a:latin typeface="Salesforce Sans"/>
                <a:ea typeface="Salesforce Sans"/>
                <a:cs typeface="Salesforce Sans"/>
                <a:sym typeface="Salesforce Sans"/>
              </a:defRPr>
            </a:lvl4pPr>
            <a:lvl5pPr marL="2286000" lvl="4" indent="-228600" algn="l" rtl="0">
              <a:spcBef>
                <a:spcPts val="200"/>
              </a:spcBef>
              <a:spcAft>
                <a:spcPts val="0"/>
              </a:spcAft>
              <a:buSzPts val="1100"/>
              <a:buNone/>
              <a:defRPr sz="700">
                <a:solidFill>
                  <a:schemeClr val="lt1"/>
                </a:solidFill>
                <a:latin typeface="Salesforce Sans"/>
                <a:ea typeface="Salesforce Sans"/>
                <a:cs typeface="Salesforce Sans"/>
                <a:sym typeface="Salesforce Sans"/>
              </a:defRPr>
            </a:lvl5pPr>
            <a:lvl6pPr marL="2743200" lvl="5" indent="-317500" algn="l" rtl="0">
              <a:spcBef>
                <a:spcPts val="3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84" name="Google Shape;84;p5"/>
          <p:cNvPicPr preferRelativeResize="0"/>
          <p:nvPr/>
        </p:nvPicPr>
        <p:blipFill>
          <a:blip r:embed="rId8">
            <a:alphaModFix/>
          </a:blip>
          <a:stretch>
            <a:fillRect/>
          </a:stretch>
        </p:blipFill>
        <p:spPr>
          <a:xfrm>
            <a:off x="1131422" y="433163"/>
            <a:ext cx="987319" cy="205819"/>
          </a:xfrm>
          <a:prstGeom prst="rect">
            <a:avLst/>
          </a:prstGeom>
          <a:noFill/>
          <a:ln>
            <a:noFill/>
          </a:ln>
        </p:spPr>
      </p:pic>
      <p:pic>
        <p:nvPicPr>
          <p:cNvPr id="85" name="Google Shape;85;p5" descr="pasted-image.pdf"/>
          <p:cNvPicPr preferRelativeResize="0"/>
          <p:nvPr/>
        </p:nvPicPr>
        <p:blipFill rotWithShape="1">
          <a:blip r:embed="rId9">
            <a:alphaModFix/>
          </a:blip>
          <a:srcRect/>
          <a:stretch/>
        </p:blipFill>
        <p:spPr>
          <a:xfrm>
            <a:off x="433656" y="389344"/>
            <a:ext cx="419104" cy="293400"/>
          </a:xfrm>
          <a:prstGeom prst="rect">
            <a:avLst/>
          </a:prstGeom>
          <a:noFill/>
          <a:ln>
            <a:noFill/>
          </a:ln>
        </p:spPr>
      </p:pic>
      <p:sp>
        <p:nvSpPr>
          <p:cNvPr id="86" name="Google Shape;86;p5"/>
          <p:cNvSpPr txBox="1">
            <a:spLocks noGrp="1"/>
          </p:cNvSpPr>
          <p:nvPr>
            <p:ph type="body" idx="3"/>
          </p:nvPr>
        </p:nvSpPr>
        <p:spPr>
          <a:xfrm>
            <a:off x="433650" y="3506644"/>
            <a:ext cx="4033500" cy="211500"/>
          </a:xfrm>
          <a:prstGeom prst="rect">
            <a:avLst/>
          </a:prstGeom>
          <a:noFill/>
          <a:ln>
            <a:noFill/>
          </a:ln>
        </p:spPr>
        <p:txBody>
          <a:bodyPr spcFirstLastPara="1" wrap="square" lIns="0" tIns="0" rIns="0" bIns="0" anchor="b" anchorCtr="0">
            <a:noAutofit/>
          </a:bodyPr>
          <a:lstStyle>
            <a:lvl1pPr marL="457200" lvl="0" indent="-228600" algn="l" rtl="0">
              <a:lnSpc>
                <a:spcPct val="95000"/>
              </a:lnSpc>
              <a:spcBef>
                <a:spcPts val="0"/>
              </a:spcBef>
              <a:spcAft>
                <a:spcPts val="0"/>
              </a:spcAft>
              <a:buSzPts val="1400"/>
              <a:buNone/>
              <a:defRPr sz="1400" b="1">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A2 - Title Slide_ B">
  <p:cSld name="Title Slide_ B_1">
    <p:bg>
      <p:bgPr>
        <a:solidFill>
          <a:srgbClr val="EEF4FF"/>
        </a:solidFill>
        <a:effectLst/>
      </p:bgPr>
    </p:bg>
    <p:spTree>
      <p:nvGrpSpPr>
        <p:cNvPr id="1" name="Shape 87"/>
        <p:cNvGrpSpPr/>
        <p:nvPr/>
      </p:nvGrpSpPr>
      <p:grpSpPr>
        <a:xfrm>
          <a:off x="0" y="0"/>
          <a:ext cx="0" cy="0"/>
          <a:chOff x="0" y="0"/>
          <a:chExt cx="0" cy="0"/>
        </a:xfrm>
      </p:grpSpPr>
      <p:grpSp>
        <p:nvGrpSpPr>
          <p:cNvPr id="88" name="Google Shape;88;p6"/>
          <p:cNvGrpSpPr/>
          <p:nvPr/>
        </p:nvGrpSpPr>
        <p:grpSpPr>
          <a:xfrm>
            <a:off x="6158910" y="617527"/>
            <a:ext cx="2880543" cy="2879775"/>
            <a:chOff x="8209690" y="823369"/>
            <a:chExt cx="3839700" cy="3839700"/>
          </a:xfrm>
        </p:grpSpPr>
        <p:sp>
          <p:nvSpPr>
            <p:cNvPr id="89" name="Google Shape;89;p6"/>
            <p:cNvSpPr/>
            <p:nvPr/>
          </p:nvSpPr>
          <p:spPr>
            <a:xfrm>
              <a:off x="8209690" y="823369"/>
              <a:ext cx="3839700" cy="3839700"/>
            </a:xfrm>
            <a:prstGeom prst="ellipse">
              <a:avLst/>
            </a:prstGeom>
            <a:solidFill>
              <a:srgbClr val="1AB9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pic>
          <p:nvPicPr>
            <p:cNvPr id="90" name="Google Shape;90;p6"/>
            <p:cNvPicPr preferRelativeResize="0"/>
            <p:nvPr/>
          </p:nvPicPr>
          <p:blipFill rotWithShape="1">
            <a:blip r:embed="rId2">
              <a:alphaModFix amt="72000"/>
            </a:blip>
            <a:srcRect l="-3925" t="-8689" r="38174" b="-27717"/>
            <a:stretch/>
          </p:blipFill>
          <p:spPr>
            <a:xfrm>
              <a:off x="8210207" y="823879"/>
              <a:ext cx="3838500" cy="3838500"/>
            </a:xfrm>
            <a:prstGeom prst="ellipse">
              <a:avLst/>
            </a:prstGeom>
            <a:noFill/>
            <a:ln>
              <a:noFill/>
            </a:ln>
          </p:spPr>
        </p:pic>
        <p:pic>
          <p:nvPicPr>
            <p:cNvPr id="91" name="Google Shape;91;p6"/>
            <p:cNvPicPr preferRelativeResize="0"/>
            <p:nvPr/>
          </p:nvPicPr>
          <p:blipFill rotWithShape="1">
            <a:blip r:embed="rId2">
              <a:alphaModFix/>
            </a:blip>
            <a:srcRect l="-223" t="-63633" r="34473" b="27226"/>
            <a:stretch/>
          </p:blipFill>
          <p:spPr>
            <a:xfrm flipH="1">
              <a:off x="8210207" y="823879"/>
              <a:ext cx="3838500" cy="3838500"/>
            </a:xfrm>
            <a:prstGeom prst="ellipse">
              <a:avLst/>
            </a:prstGeom>
            <a:noFill/>
            <a:ln>
              <a:noFill/>
            </a:ln>
          </p:spPr>
        </p:pic>
      </p:grpSp>
      <p:grpSp>
        <p:nvGrpSpPr>
          <p:cNvPr id="92" name="Google Shape;92;p6"/>
          <p:cNvGrpSpPr/>
          <p:nvPr/>
        </p:nvGrpSpPr>
        <p:grpSpPr>
          <a:xfrm>
            <a:off x="2457993" y="2455407"/>
            <a:ext cx="6686064" cy="2688759"/>
            <a:chOff x="3276450" y="3273876"/>
            <a:chExt cx="8912376" cy="3585012"/>
          </a:xfrm>
        </p:grpSpPr>
        <p:pic>
          <p:nvPicPr>
            <p:cNvPr id="93" name="Google Shape;93;p6"/>
            <p:cNvPicPr preferRelativeResize="0"/>
            <p:nvPr/>
          </p:nvPicPr>
          <p:blipFill rotWithShape="1">
            <a:blip r:embed="rId3">
              <a:alphaModFix/>
            </a:blip>
            <a:srcRect r="3138" b="22081"/>
            <a:stretch/>
          </p:blipFill>
          <p:spPr>
            <a:xfrm>
              <a:off x="3276450" y="4872888"/>
              <a:ext cx="7208073" cy="1986000"/>
            </a:xfrm>
            <a:prstGeom prst="rect">
              <a:avLst/>
            </a:prstGeom>
            <a:noFill/>
            <a:ln>
              <a:noFill/>
            </a:ln>
          </p:spPr>
        </p:pic>
        <p:pic>
          <p:nvPicPr>
            <p:cNvPr id="94" name="Google Shape;94;p6"/>
            <p:cNvPicPr preferRelativeResize="0"/>
            <p:nvPr/>
          </p:nvPicPr>
          <p:blipFill rotWithShape="1">
            <a:blip r:embed="rId3">
              <a:alphaModFix/>
            </a:blip>
            <a:srcRect l="5979" r="3144" b="30074"/>
            <a:stretch/>
          </p:blipFill>
          <p:spPr>
            <a:xfrm>
              <a:off x="5250750" y="5282375"/>
              <a:ext cx="5692651" cy="1500300"/>
            </a:xfrm>
            <a:prstGeom prst="rect">
              <a:avLst/>
            </a:prstGeom>
            <a:noFill/>
            <a:ln>
              <a:noFill/>
            </a:ln>
          </p:spPr>
        </p:pic>
        <p:pic>
          <p:nvPicPr>
            <p:cNvPr id="95" name="Google Shape;95;p6"/>
            <p:cNvPicPr preferRelativeResize="0"/>
            <p:nvPr/>
          </p:nvPicPr>
          <p:blipFill rotWithShape="1">
            <a:blip r:embed="rId3">
              <a:alphaModFix/>
            </a:blip>
            <a:srcRect l="5979" r="3144" b="30074"/>
            <a:stretch/>
          </p:blipFill>
          <p:spPr>
            <a:xfrm>
              <a:off x="3955350" y="5358575"/>
              <a:ext cx="5692651" cy="1500300"/>
            </a:xfrm>
            <a:prstGeom prst="rect">
              <a:avLst/>
            </a:prstGeom>
            <a:noFill/>
            <a:ln>
              <a:noFill/>
            </a:ln>
          </p:spPr>
        </p:pic>
        <p:pic>
          <p:nvPicPr>
            <p:cNvPr id="96" name="Google Shape;96;p6"/>
            <p:cNvPicPr preferRelativeResize="0"/>
            <p:nvPr/>
          </p:nvPicPr>
          <p:blipFill>
            <a:blip r:embed="rId4">
              <a:alphaModFix/>
            </a:blip>
            <a:stretch>
              <a:fillRect/>
            </a:stretch>
          </p:blipFill>
          <p:spPr>
            <a:xfrm>
              <a:off x="8697227" y="3273876"/>
              <a:ext cx="3491598" cy="3309626"/>
            </a:xfrm>
            <a:prstGeom prst="rect">
              <a:avLst/>
            </a:prstGeom>
            <a:noFill/>
            <a:ln>
              <a:noFill/>
            </a:ln>
          </p:spPr>
        </p:pic>
        <p:pic>
          <p:nvPicPr>
            <p:cNvPr id="97" name="Google Shape;97;p6"/>
            <p:cNvPicPr preferRelativeResize="0"/>
            <p:nvPr/>
          </p:nvPicPr>
          <p:blipFill rotWithShape="1">
            <a:blip r:embed="rId3">
              <a:alphaModFix/>
            </a:blip>
            <a:srcRect r="3138" b="30074"/>
            <a:stretch/>
          </p:blipFill>
          <p:spPr>
            <a:xfrm>
              <a:off x="6835473" y="5534250"/>
              <a:ext cx="5353352" cy="1323750"/>
            </a:xfrm>
            <a:prstGeom prst="rect">
              <a:avLst/>
            </a:prstGeom>
            <a:noFill/>
            <a:ln>
              <a:noFill/>
            </a:ln>
          </p:spPr>
        </p:pic>
      </p:grpSp>
      <p:sp>
        <p:nvSpPr>
          <p:cNvPr id="98" name="Google Shape;98;p6"/>
          <p:cNvSpPr/>
          <p:nvPr/>
        </p:nvSpPr>
        <p:spPr>
          <a:xfrm>
            <a:off x="6023412" y="3687637"/>
            <a:ext cx="558600" cy="558600"/>
          </a:xfrm>
          <a:prstGeom prst="ellipse">
            <a:avLst/>
          </a:prstGeom>
          <a:solidFill>
            <a:srgbClr val="1AB9FF">
              <a:alpha val="5531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99" name="Google Shape;99;p6"/>
          <p:cNvSpPr/>
          <p:nvPr/>
        </p:nvSpPr>
        <p:spPr>
          <a:xfrm>
            <a:off x="4629606" y="1832626"/>
            <a:ext cx="1201500" cy="1201200"/>
          </a:xfrm>
          <a:prstGeom prst="ellipse">
            <a:avLst/>
          </a:prstGeom>
          <a:solidFill>
            <a:srgbClr val="1AB9FF">
              <a:alpha val="3575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100" name="Google Shape;100;p6"/>
          <p:cNvSpPr/>
          <p:nvPr/>
        </p:nvSpPr>
        <p:spPr>
          <a:xfrm>
            <a:off x="5058117" y="2278125"/>
            <a:ext cx="2862300" cy="1663200"/>
          </a:xfrm>
          <a:prstGeom prst="roundRect">
            <a:avLst>
              <a:gd name="adj" fmla="val 8057"/>
            </a:avLst>
          </a:prstGeom>
          <a:solidFill>
            <a:schemeClr val="lt1"/>
          </a:solidFill>
          <a:ln>
            <a:noFill/>
          </a:ln>
          <a:effectLst>
            <a:outerShdw blurRad="300038" dist="114300" dir="3720000" algn="bl" rotWithShape="0">
              <a:srgbClr val="000000">
                <a:alpha val="16000"/>
              </a:srgbClr>
            </a:outerShdw>
          </a:effectLst>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r>
              <a:rPr lang="en" sz="1100"/>
              <a:t> </a:t>
            </a:r>
            <a:endParaRPr sz="1100"/>
          </a:p>
        </p:txBody>
      </p:sp>
      <p:sp>
        <p:nvSpPr>
          <p:cNvPr id="101" name="Google Shape;101;p6"/>
          <p:cNvSpPr/>
          <p:nvPr/>
        </p:nvSpPr>
        <p:spPr>
          <a:xfrm>
            <a:off x="5203308" y="2885079"/>
            <a:ext cx="1247400" cy="867000"/>
          </a:xfrm>
          <a:prstGeom prst="roundRect">
            <a:avLst>
              <a:gd name="adj" fmla="val 4546"/>
            </a:avLst>
          </a:prstGeom>
          <a:solidFill>
            <a:schemeClr val="lt1"/>
          </a:solidFill>
          <a:ln>
            <a:noFill/>
          </a:ln>
          <a:effectLst>
            <a:outerShdw blurRad="242888" dist="57150" dir="3720000" algn="bl" rotWithShape="0">
              <a:srgbClr val="000000">
                <a:alpha val="10000"/>
              </a:srgbClr>
            </a:outerShdw>
          </a:effectLst>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r>
              <a:rPr lang="en" sz="1100"/>
              <a:t> </a:t>
            </a:r>
            <a:endParaRPr sz="1100"/>
          </a:p>
        </p:txBody>
      </p:sp>
      <p:sp>
        <p:nvSpPr>
          <p:cNvPr id="102" name="Google Shape;102;p6"/>
          <p:cNvSpPr/>
          <p:nvPr/>
        </p:nvSpPr>
        <p:spPr>
          <a:xfrm>
            <a:off x="6527947" y="2885079"/>
            <a:ext cx="1247400" cy="867000"/>
          </a:xfrm>
          <a:prstGeom prst="roundRect">
            <a:avLst>
              <a:gd name="adj" fmla="val 4546"/>
            </a:avLst>
          </a:prstGeom>
          <a:solidFill>
            <a:schemeClr val="lt1"/>
          </a:solidFill>
          <a:ln>
            <a:noFill/>
          </a:ln>
          <a:effectLst>
            <a:outerShdw blurRad="242888" dist="57150" dir="3720000" algn="bl" rotWithShape="0">
              <a:srgbClr val="000000">
                <a:alpha val="10000"/>
              </a:srgbClr>
            </a:outerShdw>
          </a:effectLst>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r>
              <a:rPr lang="en" sz="1100"/>
              <a:t> </a:t>
            </a:r>
            <a:endParaRPr sz="1100"/>
          </a:p>
        </p:txBody>
      </p:sp>
      <p:pic>
        <p:nvPicPr>
          <p:cNvPr id="103" name="Google Shape;103;p6"/>
          <p:cNvPicPr preferRelativeResize="0"/>
          <p:nvPr/>
        </p:nvPicPr>
        <p:blipFill>
          <a:blip r:embed="rId5">
            <a:alphaModFix/>
          </a:blip>
          <a:stretch>
            <a:fillRect/>
          </a:stretch>
        </p:blipFill>
        <p:spPr>
          <a:xfrm>
            <a:off x="6722998" y="3049275"/>
            <a:ext cx="856969" cy="546412"/>
          </a:xfrm>
          <a:prstGeom prst="rect">
            <a:avLst/>
          </a:prstGeom>
          <a:noFill/>
          <a:ln>
            <a:noFill/>
          </a:ln>
        </p:spPr>
      </p:pic>
      <p:pic>
        <p:nvPicPr>
          <p:cNvPr id="104" name="Google Shape;104;p6"/>
          <p:cNvPicPr preferRelativeResize="0"/>
          <p:nvPr/>
        </p:nvPicPr>
        <p:blipFill>
          <a:blip r:embed="rId6">
            <a:alphaModFix/>
          </a:blip>
          <a:stretch>
            <a:fillRect/>
          </a:stretch>
        </p:blipFill>
        <p:spPr>
          <a:xfrm>
            <a:off x="5436288" y="3043221"/>
            <a:ext cx="781144" cy="558525"/>
          </a:xfrm>
          <a:prstGeom prst="rect">
            <a:avLst/>
          </a:prstGeom>
          <a:noFill/>
          <a:ln>
            <a:noFill/>
          </a:ln>
        </p:spPr>
      </p:pic>
      <p:sp>
        <p:nvSpPr>
          <p:cNvPr id="105" name="Google Shape;105;p6"/>
          <p:cNvSpPr/>
          <p:nvPr/>
        </p:nvSpPr>
        <p:spPr>
          <a:xfrm>
            <a:off x="7466395" y="2401217"/>
            <a:ext cx="265200" cy="265200"/>
          </a:xfrm>
          <a:prstGeom prst="ellipse">
            <a:avLst/>
          </a:prstGeom>
          <a:solidFill>
            <a:srgbClr val="1AB9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106" name="Google Shape;106;p6"/>
          <p:cNvSpPr/>
          <p:nvPr/>
        </p:nvSpPr>
        <p:spPr>
          <a:xfrm>
            <a:off x="7225701" y="2401217"/>
            <a:ext cx="265200" cy="265200"/>
          </a:xfrm>
          <a:prstGeom prst="ellipse">
            <a:avLst/>
          </a:prstGeom>
          <a:solidFill>
            <a:srgbClr val="01C3B3"/>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107" name="Google Shape;107;p6"/>
          <p:cNvSpPr/>
          <p:nvPr/>
        </p:nvSpPr>
        <p:spPr>
          <a:xfrm>
            <a:off x="6985007" y="2401217"/>
            <a:ext cx="265200" cy="265200"/>
          </a:xfrm>
          <a:prstGeom prst="ellipse">
            <a:avLst/>
          </a:prstGeom>
          <a:solidFill>
            <a:srgbClr val="FCC003"/>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108" name="Google Shape;108;p6"/>
          <p:cNvSpPr/>
          <p:nvPr/>
        </p:nvSpPr>
        <p:spPr>
          <a:xfrm>
            <a:off x="6744313" y="2401217"/>
            <a:ext cx="265200" cy="265200"/>
          </a:xfrm>
          <a:prstGeom prst="ellipse">
            <a:avLst/>
          </a:prstGeom>
          <a:solidFill>
            <a:srgbClr val="FE5C4C"/>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grpSp>
        <p:nvGrpSpPr>
          <p:cNvPr id="109" name="Google Shape;109;p6"/>
          <p:cNvGrpSpPr/>
          <p:nvPr/>
        </p:nvGrpSpPr>
        <p:grpSpPr>
          <a:xfrm>
            <a:off x="6623778" y="1618275"/>
            <a:ext cx="1736113" cy="404100"/>
            <a:chOff x="8829350" y="2157700"/>
            <a:chExt cx="2314200" cy="538800"/>
          </a:xfrm>
        </p:grpSpPr>
        <p:sp>
          <p:nvSpPr>
            <p:cNvPr id="110" name="Google Shape;110;p6"/>
            <p:cNvSpPr/>
            <p:nvPr/>
          </p:nvSpPr>
          <p:spPr>
            <a:xfrm>
              <a:off x="8829350" y="2157700"/>
              <a:ext cx="2314200" cy="538800"/>
            </a:xfrm>
            <a:prstGeom prst="roundRect">
              <a:avLst>
                <a:gd name="adj" fmla="val 13460"/>
              </a:avLst>
            </a:prstGeom>
            <a:solidFill>
              <a:schemeClr val="lt1"/>
            </a:solidFill>
            <a:ln>
              <a:noFill/>
            </a:ln>
            <a:effectLst>
              <a:outerShdw blurRad="300038" dist="114300" dir="3720000" algn="bl" rotWithShape="0">
                <a:srgbClr val="000000">
                  <a:alpha val="16000"/>
                </a:srgbClr>
              </a:outerShdw>
            </a:effectLst>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r>
                <a:rPr lang="en" sz="1100"/>
                <a:t> </a:t>
              </a:r>
              <a:endParaRPr sz="1100"/>
            </a:p>
          </p:txBody>
        </p:sp>
        <p:sp>
          <p:nvSpPr>
            <p:cNvPr id="111" name="Google Shape;111;p6"/>
            <p:cNvSpPr/>
            <p:nvPr/>
          </p:nvSpPr>
          <p:spPr>
            <a:xfrm>
              <a:off x="8938625" y="2240950"/>
              <a:ext cx="372300" cy="372300"/>
            </a:xfrm>
            <a:prstGeom prst="ellipse">
              <a:avLst/>
            </a:prstGeom>
            <a:solidFill>
              <a:srgbClr val="9050E9"/>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grpSp>
          <p:nvGrpSpPr>
            <p:cNvPr id="112" name="Google Shape;112;p6"/>
            <p:cNvGrpSpPr/>
            <p:nvPr/>
          </p:nvGrpSpPr>
          <p:grpSpPr>
            <a:xfrm>
              <a:off x="9421875" y="2333150"/>
              <a:ext cx="1530900" cy="201675"/>
              <a:chOff x="9421875" y="2330400"/>
              <a:chExt cx="1530900" cy="201675"/>
            </a:xfrm>
          </p:grpSpPr>
          <p:sp>
            <p:nvSpPr>
              <p:cNvPr id="113" name="Google Shape;113;p6"/>
              <p:cNvSpPr/>
              <p:nvPr/>
            </p:nvSpPr>
            <p:spPr>
              <a:xfrm>
                <a:off x="9421875" y="2330400"/>
                <a:ext cx="1530900" cy="61800"/>
              </a:xfrm>
              <a:prstGeom prst="rect">
                <a:avLst/>
              </a:prstGeom>
              <a:solidFill>
                <a:srgbClr val="C1B9B4"/>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rgbClr val="C1B9B4"/>
                  </a:solidFill>
                </a:endParaRPr>
              </a:p>
            </p:txBody>
          </p:sp>
          <p:sp>
            <p:nvSpPr>
              <p:cNvPr id="114" name="Google Shape;114;p6"/>
              <p:cNvSpPr/>
              <p:nvPr/>
            </p:nvSpPr>
            <p:spPr>
              <a:xfrm>
                <a:off x="9421875" y="2470275"/>
                <a:ext cx="1303800" cy="61800"/>
              </a:xfrm>
              <a:prstGeom prst="rect">
                <a:avLst/>
              </a:prstGeom>
              <a:solidFill>
                <a:srgbClr val="C1B9B4"/>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rgbClr val="C1B9B4"/>
                  </a:solidFill>
                </a:endParaRPr>
              </a:p>
            </p:txBody>
          </p:sp>
        </p:grpSp>
      </p:grpSp>
      <p:sp>
        <p:nvSpPr>
          <p:cNvPr id="115" name="Google Shape;115;p6"/>
          <p:cNvSpPr/>
          <p:nvPr/>
        </p:nvSpPr>
        <p:spPr>
          <a:xfrm>
            <a:off x="5203299" y="2493459"/>
            <a:ext cx="1056300" cy="80700"/>
          </a:xfrm>
          <a:prstGeom prst="roundRect">
            <a:avLst>
              <a:gd name="adj" fmla="val 38092"/>
            </a:avLst>
          </a:prstGeom>
          <a:solidFill>
            <a:srgbClr val="0176D3"/>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116" name="Google Shape;116;p6"/>
          <p:cNvSpPr txBox="1">
            <a:spLocks noGrp="1"/>
          </p:cNvSpPr>
          <p:nvPr>
            <p:ph type="ctrTitle"/>
          </p:nvPr>
        </p:nvSpPr>
        <p:spPr>
          <a:xfrm>
            <a:off x="425567" y="1253194"/>
            <a:ext cx="4031100" cy="14493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1100"/>
              <a:buNone/>
              <a:defRPr sz="2600" b="1">
                <a:solidFill>
                  <a:schemeClr val="accent1"/>
                </a:solidFill>
                <a:latin typeface="Salesforce Sans"/>
                <a:ea typeface="Salesforce Sans"/>
                <a:cs typeface="Salesforce Sans"/>
                <a:sym typeface="Salesforce Sans"/>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7" name="Google Shape;117;p6"/>
          <p:cNvSpPr txBox="1">
            <a:spLocks noGrp="1"/>
          </p:cNvSpPr>
          <p:nvPr>
            <p:ph type="subTitle" idx="1"/>
          </p:nvPr>
        </p:nvSpPr>
        <p:spPr>
          <a:xfrm>
            <a:off x="433650" y="2728969"/>
            <a:ext cx="4031100" cy="5208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SzPts val="1800"/>
              <a:buNone/>
              <a:defRPr sz="1800" b="0" i="0">
                <a:solidFill>
                  <a:schemeClr val="accent1"/>
                </a:solidFill>
                <a:latin typeface="Salesforce Sans"/>
                <a:ea typeface="Salesforce Sans"/>
                <a:cs typeface="Salesforce Sans"/>
                <a:sym typeface="Salesforce Sans"/>
              </a:defRPr>
            </a:lvl1pPr>
            <a:lvl2pPr lvl="1" algn="ctr" rtl="0">
              <a:spcBef>
                <a:spcPts val="200"/>
              </a:spcBef>
              <a:spcAft>
                <a:spcPts val="0"/>
              </a:spcAft>
              <a:buSzPts val="1400"/>
              <a:buNone/>
              <a:defRPr>
                <a:solidFill>
                  <a:srgbClr val="889AC4"/>
                </a:solidFill>
              </a:defRPr>
            </a:lvl2pPr>
            <a:lvl3pPr lvl="2" algn="ctr" rtl="0">
              <a:spcBef>
                <a:spcPts val="500"/>
              </a:spcBef>
              <a:spcAft>
                <a:spcPts val="0"/>
              </a:spcAft>
              <a:buSzPts val="1200"/>
              <a:buNone/>
              <a:defRPr>
                <a:solidFill>
                  <a:srgbClr val="889AC4"/>
                </a:solidFill>
              </a:defRPr>
            </a:lvl3pPr>
            <a:lvl4pPr lvl="3" algn="ctr" rtl="0">
              <a:spcBef>
                <a:spcPts val="500"/>
              </a:spcBef>
              <a:spcAft>
                <a:spcPts val="0"/>
              </a:spcAft>
              <a:buSzPts val="1100"/>
              <a:buNone/>
              <a:defRPr>
                <a:solidFill>
                  <a:srgbClr val="889AC4"/>
                </a:solidFill>
              </a:defRPr>
            </a:lvl4pPr>
            <a:lvl5pPr lvl="4" algn="ctr" rtl="0">
              <a:spcBef>
                <a:spcPts val="500"/>
              </a:spcBef>
              <a:spcAft>
                <a:spcPts val="0"/>
              </a:spcAft>
              <a:buSzPts val="1500"/>
              <a:buNone/>
              <a:defRPr>
                <a:solidFill>
                  <a:srgbClr val="889AC4"/>
                </a:solidFill>
              </a:defRPr>
            </a:lvl5pPr>
            <a:lvl6pPr lvl="5" algn="ctr" rtl="0">
              <a:spcBef>
                <a:spcPts val="500"/>
              </a:spcBef>
              <a:spcAft>
                <a:spcPts val="0"/>
              </a:spcAft>
              <a:buClr>
                <a:srgbClr val="889AC4"/>
              </a:buClr>
              <a:buSzPts val="1500"/>
              <a:buNone/>
              <a:defRPr>
                <a:solidFill>
                  <a:srgbClr val="889AC4"/>
                </a:solidFill>
              </a:defRPr>
            </a:lvl6pPr>
            <a:lvl7pPr lvl="6" algn="ctr" rtl="0">
              <a:spcBef>
                <a:spcPts val="300"/>
              </a:spcBef>
              <a:spcAft>
                <a:spcPts val="0"/>
              </a:spcAft>
              <a:buClr>
                <a:srgbClr val="889AC4"/>
              </a:buClr>
              <a:buSzPts val="1500"/>
              <a:buNone/>
              <a:defRPr>
                <a:solidFill>
                  <a:srgbClr val="889AC4"/>
                </a:solidFill>
              </a:defRPr>
            </a:lvl7pPr>
            <a:lvl8pPr lvl="7" algn="ctr" rtl="0">
              <a:spcBef>
                <a:spcPts val="300"/>
              </a:spcBef>
              <a:spcAft>
                <a:spcPts val="0"/>
              </a:spcAft>
              <a:buClr>
                <a:srgbClr val="889AC4"/>
              </a:buClr>
              <a:buSzPts val="1500"/>
              <a:buNone/>
              <a:defRPr>
                <a:solidFill>
                  <a:srgbClr val="889AC4"/>
                </a:solidFill>
              </a:defRPr>
            </a:lvl8pPr>
            <a:lvl9pPr lvl="8" algn="ctr" rtl="0">
              <a:spcBef>
                <a:spcPts val="300"/>
              </a:spcBef>
              <a:spcAft>
                <a:spcPts val="0"/>
              </a:spcAft>
              <a:buClr>
                <a:srgbClr val="889AC4"/>
              </a:buClr>
              <a:buSzPts val="1500"/>
              <a:buNone/>
              <a:defRPr>
                <a:solidFill>
                  <a:srgbClr val="889AC4"/>
                </a:solidFill>
              </a:defRPr>
            </a:lvl9pPr>
          </a:lstStyle>
          <a:p>
            <a:endParaRPr/>
          </a:p>
        </p:txBody>
      </p:sp>
      <p:sp>
        <p:nvSpPr>
          <p:cNvPr id="118" name="Google Shape;118;p6"/>
          <p:cNvSpPr txBox="1">
            <a:spLocks noGrp="1"/>
          </p:cNvSpPr>
          <p:nvPr>
            <p:ph type="body" idx="2"/>
          </p:nvPr>
        </p:nvSpPr>
        <p:spPr>
          <a:xfrm>
            <a:off x="433650" y="3736050"/>
            <a:ext cx="4033500" cy="2139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400"/>
              <a:buFont typeface="Salesforce Sans"/>
              <a:buNone/>
              <a:defRPr sz="1400" b="0" i="0">
                <a:solidFill>
                  <a:schemeClr val="accent1"/>
                </a:solidFill>
                <a:latin typeface="Salesforce Sans"/>
                <a:ea typeface="Salesforce Sans"/>
                <a:cs typeface="Salesforce Sans"/>
                <a:sym typeface="Salesforce Sans"/>
              </a:defRPr>
            </a:lvl1pPr>
            <a:lvl2pPr marL="914400" lvl="1" indent="-228600" algn="l" rtl="0">
              <a:spcBef>
                <a:spcPts val="200"/>
              </a:spcBef>
              <a:spcAft>
                <a:spcPts val="0"/>
              </a:spcAft>
              <a:buSzPts val="1200"/>
              <a:buFont typeface="Arial"/>
              <a:buNone/>
              <a:defRPr sz="1100">
                <a:solidFill>
                  <a:schemeClr val="lt2"/>
                </a:solidFill>
                <a:latin typeface="Salesforce Sans"/>
                <a:ea typeface="Salesforce Sans"/>
                <a:cs typeface="Salesforce Sans"/>
                <a:sym typeface="Salesforce Sans"/>
              </a:defRPr>
            </a:lvl2pPr>
            <a:lvl3pPr marL="1371600" marR="0" lvl="2" indent="-228600" algn="l" rtl="0">
              <a:lnSpc>
                <a:spcPct val="95000"/>
              </a:lnSpc>
              <a:spcBef>
                <a:spcPts val="200"/>
              </a:spcBef>
              <a:spcAft>
                <a:spcPts val="0"/>
              </a:spcAft>
              <a:buClr>
                <a:srgbClr val="BFBFBF"/>
              </a:buClr>
              <a:buSzPts val="1100"/>
              <a:buFont typeface="Arial"/>
              <a:buNone/>
              <a:defRPr sz="1100">
                <a:solidFill>
                  <a:schemeClr val="lt2"/>
                </a:solidFill>
                <a:latin typeface="Salesforce Sans"/>
                <a:ea typeface="Salesforce Sans"/>
                <a:cs typeface="Salesforce Sans"/>
                <a:sym typeface="Salesforce Sans"/>
              </a:defRPr>
            </a:lvl3pPr>
            <a:lvl4pPr marL="1828800" lvl="3" indent="-273050" algn="l" rtl="0">
              <a:spcBef>
                <a:spcPts val="0"/>
              </a:spcBef>
              <a:spcAft>
                <a:spcPts val="0"/>
              </a:spcAft>
              <a:buSzPts val="700"/>
              <a:buChar char="•"/>
              <a:defRPr sz="700">
                <a:solidFill>
                  <a:schemeClr val="lt1"/>
                </a:solidFill>
                <a:latin typeface="Salesforce Sans"/>
                <a:ea typeface="Salesforce Sans"/>
                <a:cs typeface="Salesforce Sans"/>
                <a:sym typeface="Salesforce Sans"/>
              </a:defRPr>
            </a:lvl4pPr>
            <a:lvl5pPr marL="2286000" lvl="4" indent="-228600" algn="l" rtl="0">
              <a:spcBef>
                <a:spcPts val="200"/>
              </a:spcBef>
              <a:spcAft>
                <a:spcPts val="0"/>
              </a:spcAft>
              <a:buSzPts val="1100"/>
              <a:buNone/>
              <a:defRPr sz="700">
                <a:solidFill>
                  <a:schemeClr val="lt1"/>
                </a:solidFill>
                <a:latin typeface="Salesforce Sans"/>
                <a:ea typeface="Salesforce Sans"/>
                <a:cs typeface="Salesforce Sans"/>
                <a:sym typeface="Salesforce Sans"/>
              </a:defRPr>
            </a:lvl5pPr>
            <a:lvl6pPr marL="2743200" lvl="5" indent="-317500" algn="l" rtl="0">
              <a:spcBef>
                <a:spcPts val="3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119" name="Google Shape;119;p6"/>
          <p:cNvSpPr txBox="1">
            <a:spLocks noGrp="1"/>
          </p:cNvSpPr>
          <p:nvPr>
            <p:ph type="body" idx="3"/>
          </p:nvPr>
        </p:nvSpPr>
        <p:spPr>
          <a:xfrm>
            <a:off x="433650" y="3506644"/>
            <a:ext cx="4033500" cy="211500"/>
          </a:xfrm>
          <a:prstGeom prst="rect">
            <a:avLst/>
          </a:prstGeom>
          <a:noFill/>
          <a:ln>
            <a:noFill/>
          </a:ln>
        </p:spPr>
        <p:txBody>
          <a:bodyPr spcFirstLastPara="1" wrap="square" lIns="0" tIns="0" rIns="0" bIns="0" anchor="b" anchorCtr="0">
            <a:noAutofit/>
          </a:bodyPr>
          <a:lstStyle>
            <a:lvl1pPr marL="457200" lvl="0" indent="-228600" algn="l" rtl="0">
              <a:lnSpc>
                <a:spcPct val="95000"/>
              </a:lnSpc>
              <a:spcBef>
                <a:spcPts val="0"/>
              </a:spcBef>
              <a:spcAft>
                <a:spcPts val="0"/>
              </a:spcAft>
              <a:buSzPts val="1400"/>
              <a:buNone/>
              <a:defRPr sz="1400" b="1">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pic>
        <p:nvPicPr>
          <p:cNvPr id="120" name="Google Shape;120;p6"/>
          <p:cNvPicPr preferRelativeResize="0"/>
          <p:nvPr/>
        </p:nvPicPr>
        <p:blipFill>
          <a:blip r:embed="rId7">
            <a:alphaModFix/>
          </a:blip>
          <a:stretch>
            <a:fillRect/>
          </a:stretch>
        </p:blipFill>
        <p:spPr>
          <a:xfrm>
            <a:off x="1131422" y="433163"/>
            <a:ext cx="987319" cy="205819"/>
          </a:xfrm>
          <a:prstGeom prst="rect">
            <a:avLst/>
          </a:prstGeom>
          <a:noFill/>
          <a:ln>
            <a:noFill/>
          </a:ln>
        </p:spPr>
      </p:pic>
      <p:pic>
        <p:nvPicPr>
          <p:cNvPr id="121" name="Google Shape;121;p6" descr="pasted-image.pdf"/>
          <p:cNvPicPr preferRelativeResize="0"/>
          <p:nvPr/>
        </p:nvPicPr>
        <p:blipFill rotWithShape="1">
          <a:blip r:embed="rId8">
            <a:alphaModFix/>
          </a:blip>
          <a:srcRect/>
          <a:stretch/>
        </p:blipFill>
        <p:spPr>
          <a:xfrm>
            <a:off x="433656" y="389344"/>
            <a:ext cx="419104" cy="2934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2 - 2 Column">
  <p:cSld name="2 Column">
    <p:spTree>
      <p:nvGrpSpPr>
        <p:cNvPr id="1" name="Shape 122"/>
        <p:cNvGrpSpPr/>
        <p:nvPr/>
      </p:nvGrpSpPr>
      <p:grpSpPr>
        <a:xfrm>
          <a:off x="0" y="0"/>
          <a:ext cx="0" cy="0"/>
          <a:chOff x="0" y="0"/>
          <a:chExt cx="0" cy="0"/>
        </a:xfrm>
      </p:grpSpPr>
      <p:sp>
        <p:nvSpPr>
          <p:cNvPr id="123" name="Google Shape;123;p7"/>
          <p:cNvSpPr txBox="1">
            <a:spLocks noGrp="1"/>
          </p:cNvSpPr>
          <p:nvPr>
            <p:ph type="title"/>
          </p:nvPr>
        </p:nvSpPr>
        <p:spPr>
          <a:xfrm>
            <a:off x="428737" y="47625"/>
            <a:ext cx="67599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4" name="Google Shape;124;p7"/>
          <p:cNvSpPr txBox="1">
            <a:spLocks noGrp="1"/>
          </p:cNvSpPr>
          <p:nvPr>
            <p:ph type="body" idx="1"/>
          </p:nvPr>
        </p:nvSpPr>
        <p:spPr>
          <a:xfrm>
            <a:off x="428737" y="1216230"/>
            <a:ext cx="3978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sz="1400">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125" name="Google Shape;125;p7"/>
          <p:cNvSpPr txBox="1">
            <a:spLocks noGrp="1"/>
          </p:cNvSpPr>
          <p:nvPr>
            <p:ph type="body" idx="2"/>
          </p:nvPr>
        </p:nvSpPr>
        <p:spPr>
          <a:xfrm>
            <a:off x="4736683" y="1216230"/>
            <a:ext cx="3978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126" name="Google Shape;126;p7"/>
          <p:cNvSpPr txBox="1">
            <a:spLocks noGrp="1"/>
          </p:cNvSpPr>
          <p:nvPr>
            <p:ph type="body" idx="3"/>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127" name="Google Shape;127;p7"/>
          <p:cNvSpPr txBox="1">
            <a:spLocks noGrp="1"/>
          </p:cNvSpPr>
          <p:nvPr>
            <p:ph type="subTitle" idx="4"/>
          </p:nvPr>
        </p:nvSpPr>
        <p:spPr>
          <a:xfrm>
            <a:off x="432169" y="4919140"/>
            <a:ext cx="6315300" cy="167700"/>
          </a:xfrm>
          <a:prstGeom prst="rect">
            <a:avLst/>
          </a:prstGeom>
        </p:spPr>
        <p:txBody>
          <a:bodyPr spcFirstLastPara="1" wrap="square" lIns="0" tIns="0" rIns="0" bIns="0" anchor="b"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grpSp>
        <p:nvGrpSpPr>
          <p:cNvPr id="128" name="Google Shape;128;p7"/>
          <p:cNvGrpSpPr/>
          <p:nvPr/>
        </p:nvGrpSpPr>
        <p:grpSpPr>
          <a:xfrm>
            <a:off x="7597472" y="0"/>
            <a:ext cx="1546126" cy="1023900"/>
            <a:chOff x="10127324" y="0"/>
            <a:chExt cx="2061501" cy="1365200"/>
          </a:xfrm>
        </p:grpSpPr>
        <p:pic>
          <p:nvPicPr>
            <p:cNvPr id="129" name="Google Shape;129;p7"/>
            <p:cNvPicPr preferRelativeResize="0"/>
            <p:nvPr/>
          </p:nvPicPr>
          <p:blipFill>
            <a:blip r:embed="rId2">
              <a:alphaModFix/>
            </a:blip>
            <a:stretch>
              <a:fillRect/>
            </a:stretch>
          </p:blipFill>
          <p:spPr>
            <a:xfrm>
              <a:off x="10127324" y="601950"/>
              <a:ext cx="1365200" cy="284600"/>
            </a:xfrm>
            <a:prstGeom prst="rect">
              <a:avLst/>
            </a:prstGeom>
            <a:noFill/>
            <a:ln>
              <a:noFill/>
            </a:ln>
          </p:spPr>
        </p:pic>
        <p:pic>
          <p:nvPicPr>
            <p:cNvPr id="130" name="Google Shape;130;p7"/>
            <p:cNvPicPr preferRelativeResize="0"/>
            <p:nvPr/>
          </p:nvPicPr>
          <p:blipFill>
            <a:blip r:embed="rId3">
              <a:alphaModFix/>
            </a:blip>
            <a:stretch>
              <a:fillRect/>
            </a:stretch>
          </p:blipFill>
          <p:spPr>
            <a:xfrm>
              <a:off x="10823625" y="0"/>
              <a:ext cx="1365200" cy="1365200"/>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2 - 2 Column 1">
  <p:cSld name="2 Column_1">
    <p:spTree>
      <p:nvGrpSpPr>
        <p:cNvPr id="1" name="Shape 131"/>
        <p:cNvGrpSpPr/>
        <p:nvPr/>
      </p:nvGrpSpPr>
      <p:grpSpPr>
        <a:xfrm>
          <a:off x="0" y="0"/>
          <a:ext cx="0" cy="0"/>
          <a:chOff x="0" y="0"/>
          <a:chExt cx="0" cy="0"/>
        </a:xfrm>
      </p:grpSpPr>
      <p:sp>
        <p:nvSpPr>
          <p:cNvPr id="132" name="Google Shape;132;p8"/>
          <p:cNvSpPr/>
          <p:nvPr/>
        </p:nvSpPr>
        <p:spPr>
          <a:xfrm>
            <a:off x="8785819" y="4304700"/>
            <a:ext cx="205800" cy="838800"/>
          </a:xfrm>
          <a:prstGeom prst="round2SameRect">
            <a:avLst>
              <a:gd name="adj1" fmla="val 13713"/>
              <a:gd name="adj2" fmla="val 0"/>
            </a:avLst>
          </a:prstGeom>
          <a:solidFill>
            <a:srgbClr val="BEC7F6">
              <a:alpha val="6257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133" name="Google Shape;133;p8"/>
          <p:cNvSpPr/>
          <p:nvPr/>
        </p:nvSpPr>
        <p:spPr>
          <a:xfrm>
            <a:off x="8545513" y="4520606"/>
            <a:ext cx="205800" cy="623100"/>
          </a:xfrm>
          <a:prstGeom prst="round2SameRect">
            <a:avLst>
              <a:gd name="adj1" fmla="val 13375"/>
              <a:gd name="adj2" fmla="val 0"/>
            </a:avLst>
          </a:prstGeom>
          <a:solidFill>
            <a:srgbClr val="BEC7F6"/>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134" name="Google Shape;134;p8"/>
          <p:cNvSpPr/>
          <p:nvPr/>
        </p:nvSpPr>
        <p:spPr>
          <a:xfrm>
            <a:off x="8305375" y="4174950"/>
            <a:ext cx="205800" cy="968700"/>
          </a:xfrm>
          <a:prstGeom prst="round2SameRect">
            <a:avLst>
              <a:gd name="adj1" fmla="val 14998"/>
              <a:gd name="adj2" fmla="val 0"/>
            </a:avLst>
          </a:prstGeom>
          <a:solidFill>
            <a:srgbClr val="BEC7F6">
              <a:alpha val="6257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135" name="Google Shape;135;p8"/>
          <p:cNvSpPr/>
          <p:nvPr/>
        </p:nvSpPr>
        <p:spPr>
          <a:xfrm>
            <a:off x="8065238" y="4791038"/>
            <a:ext cx="205800" cy="352500"/>
          </a:xfrm>
          <a:prstGeom prst="round2SameRect">
            <a:avLst>
              <a:gd name="adj1" fmla="val 15682"/>
              <a:gd name="adj2" fmla="val 0"/>
            </a:avLst>
          </a:prstGeom>
          <a:solidFill>
            <a:srgbClr val="BEC7F6"/>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136" name="Google Shape;136;p8"/>
          <p:cNvSpPr/>
          <p:nvPr/>
        </p:nvSpPr>
        <p:spPr>
          <a:xfrm rot="-5400000">
            <a:off x="8713526" y="4713300"/>
            <a:ext cx="742800" cy="117600"/>
          </a:xfrm>
          <a:prstGeom prst="round1Rect">
            <a:avLst>
              <a:gd name="adj" fmla="val 23008"/>
            </a:avLst>
          </a:prstGeom>
          <a:solidFill>
            <a:srgbClr val="BEC7F6"/>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pic>
        <p:nvPicPr>
          <p:cNvPr id="137" name="Google Shape;137;p8"/>
          <p:cNvPicPr preferRelativeResize="0"/>
          <p:nvPr/>
        </p:nvPicPr>
        <p:blipFill rotWithShape="1">
          <a:blip r:embed="rId2">
            <a:alphaModFix/>
          </a:blip>
          <a:srcRect r="27262" b="16492"/>
          <a:stretch/>
        </p:blipFill>
        <p:spPr>
          <a:xfrm>
            <a:off x="8447969" y="4750688"/>
            <a:ext cx="696033" cy="392813"/>
          </a:xfrm>
          <a:prstGeom prst="rect">
            <a:avLst/>
          </a:prstGeom>
          <a:noFill/>
          <a:ln>
            <a:noFill/>
          </a:ln>
        </p:spPr>
      </p:pic>
      <p:sp>
        <p:nvSpPr>
          <p:cNvPr id="138" name="Google Shape;138;p8"/>
          <p:cNvSpPr txBox="1">
            <a:spLocks noGrp="1"/>
          </p:cNvSpPr>
          <p:nvPr>
            <p:ph type="title"/>
          </p:nvPr>
        </p:nvSpPr>
        <p:spPr>
          <a:xfrm>
            <a:off x="428737" y="47625"/>
            <a:ext cx="67527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9" name="Google Shape;139;p8"/>
          <p:cNvSpPr txBox="1">
            <a:spLocks noGrp="1"/>
          </p:cNvSpPr>
          <p:nvPr>
            <p:ph type="body" idx="1"/>
          </p:nvPr>
        </p:nvSpPr>
        <p:spPr>
          <a:xfrm>
            <a:off x="428737" y="1216230"/>
            <a:ext cx="3978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sz="1400">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140" name="Google Shape;140;p8"/>
          <p:cNvSpPr txBox="1">
            <a:spLocks noGrp="1"/>
          </p:cNvSpPr>
          <p:nvPr>
            <p:ph type="body" idx="2"/>
          </p:nvPr>
        </p:nvSpPr>
        <p:spPr>
          <a:xfrm>
            <a:off x="4736683" y="1216230"/>
            <a:ext cx="3978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141" name="Google Shape;141;p8"/>
          <p:cNvSpPr txBox="1">
            <a:spLocks noGrp="1"/>
          </p:cNvSpPr>
          <p:nvPr>
            <p:ph type="body" idx="3"/>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142" name="Google Shape;142;p8"/>
          <p:cNvSpPr txBox="1">
            <a:spLocks noGrp="1"/>
          </p:cNvSpPr>
          <p:nvPr>
            <p:ph type="subTitle" idx="4"/>
          </p:nvPr>
        </p:nvSpPr>
        <p:spPr>
          <a:xfrm>
            <a:off x="432169" y="4919140"/>
            <a:ext cx="6315300" cy="167700"/>
          </a:xfrm>
          <a:prstGeom prst="rect">
            <a:avLst/>
          </a:prstGeom>
        </p:spPr>
        <p:txBody>
          <a:bodyPr spcFirstLastPara="1" wrap="square" lIns="0" tIns="0" rIns="0" bIns="0" anchor="b"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grpSp>
        <p:nvGrpSpPr>
          <p:cNvPr id="143" name="Google Shape;143;p8"/>
          <p:cNvGrpSpPr/>
          <p:nvPr/>
        </p:nvGrpSpPr>
        <p:grpSpPr>
          <a:xfrm>
            <a:off x="7597472" y="0"/>
            <a:ext cx="1546126" cy="1023900"/>
            <a:chOff x="10127324" y="0"/>
            <a:chExt cx="2061501" cy="1365200"/>
          </a:xfrm>
        </p:grpSpPr>
        <p:pic>
          <p:nvPicPr>
            <p:cNvPr id="144" name="Google Shape;144;p8"/>
            <p:cNvPicPr preferRelativeResize="0"/>
            <p:nvPr/>
          </p:nvPicPr>
          <p:blipFill>
            <a:blip r:embed="rId3">
              <a:alphaModFix/>
            </a:blip>
            <a:stretch>
              <a:fillRect/>
            </a:stretch>
          </p:blipFill>
          <p:spPr>
            <a:xfrm>
              <a:off x="10127324" y="601950"/>
              <a:ext cx="1365200" cy="284600"/>
            </a:xfrm>
            <a:prstGeom prst="rect">
              <a:avLst/>
            </a:prstGeom>
            <a:noFill/>
            <a:ln>
              <a:noFill/>
            </a:ln>
          </p:spPr>
        </p:pic>
        <p:pic>
          <p:nvPicPr>
            <p:cNvPr id="145" name="Google Shape;145;p8"/>
            <p:cNvPicPr preferRelativeResize="0"/>
            <p:nvPr/>
          </p:nvPicPr>
          <p:blipFill>
            <a:blip r:embed="rId4">
              <a:alphaModFix/>
            </a:blip>
            <a:stretch>
              <a:fillRect/>
            </a:stretch>
          </p:blipFill>
          <p:spPr>
            <a:xfrm>
              <a:off x="10823625" y="0"/>
              <a:ext cx="1365200" cy="1365200"/>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2 - 2 Column 2">
  <p:cSld name="2 Column_1_1">
    <p:spTree>
      <p:nvGrpSpPr>
        <p:cNvPr id="1" name="Shape 146"/>
        <p:cNvGrpSpPr/>
        <p:nvPr/>
      </p:nvGrpSpPr>
      <p:grpSpPr>
        <a:xfrm>
          <a:off x="0" y="0"/>
          <a:ext cx="0" cy="0"/>
          <a:chOff x="0" y="0"/>
          <a:chExt cx="0" cy="0"/>
        </a:xfrm>
      </p:grpSpPr>
      <p:grpSp>
        <p:nvGrpSpPr>
          <p:cNvPr id="147" name="Google Shape;147;p9"/>
          <p:cNvGrpSpPr/>
          <p:nvPr/>
        </p:nvGrpSpPr>
        <p:grpSpPr>
          <a:xfrm>
            <a:off x="7597472" y="0"/>
            <a:ext cx="1546126" cy="1023900"/>
            <a:chOff x="10127324" y="0"/>
            <a:chExt cx="2061501" cy="1365200"/>
          </a:xfrm>
        </p:grpSpPr>
        <p:pic>
          <p:nvPicPr>
            <p:cNvPr id="148" name="Google Shape;148;p9"/>
            <p:cNvPicPr preferRelativeResize="0"/>
            <p:nvPr/>
          </p:nvPicPr>
          <p:blipFill>
            <a:blip r:embed="rId2">
              <a:alphaModFix/>
            </a:blip>
            <a:stretch>
              <a:fillRect/>
            </a:stretch>
          </p:blipFill>
          <p:spPr>
            <a:xfrm>
              <a:off x="10127324" y="601950"/>
              <a:ext cx="1365200" cy="284600"/>
            </a:xfrm>
            <a:prstGeom prst="rect">
              <a:avLst/>
            </a:prstGeom>
            <a:noFill/>
            <a:ln>
              <a:noFill/>
            </a:ln>
          </p:spPr>
        </p:pic>
        <p:pic>
          <p:nvPicPr>
            <p:cNvPr id="149" name="Google Shape;149;p9"/>
            <p:cNvPicPr preferRelativeResize="0"/>
            <p:nvPr/>
          </p:nvPicPr>
          <p:blipFill>
            <a:blip r:embed="rId3">
              <a:alphaModFix/>
            </a:blip>
            <a:stretch>
              <a:fillRect/>
            </a:stretch>
          </p:blipFill>
          <p:spPr>
            <a:xfrm>
              <a:off x="10823625" y="0"/>
              <a:ext cx="1365200" cy="1365200"/>
            </a:xfrm>
            <a:prstGeom prst="rect">
              <a:avLst/>
            </a:prstGeom>
            <a:noFill/>
            <a:ln>
              <a:noFill/>
            </a:ln>
          </p:spPr>
        </p:pic>
      </p:grpSp>
      <p:sp>
        <p:nvSpPr>
          <p:cNvPr id="150" name="Google Shape;150;p9"/>
          <p:cNvSpPr txBox="1">
            <a:spLocks noGrp="1"/>
          </p:cNvSpPr>
          <p:nvPr>
            <p:ph type="title"/>
          </p:nvPr>
        </p:nvSpPr>
        <p:spPr>
          <a:xfrm>
            <a:off x="428737" y="47625"/>
            <a:ext cx="67314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solidFill>
                  <a:schemeClr val="accen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51" name="Google Shape;151;p9"/>
          <p:cNvSpPr txBox="1">
            <a:spLocks noGrp="1"/>
          </p:cNvSpPr>
          <p:nvPr>
            <p:ph type="body" idx="1"/>
          </p:nvPr>
        </p:nvSpPr>
        <p:spPr>
          <a:xfrm>
            <a:off x="428737" y="1216238"/>
            <a:ext cx="3327600" cy="31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sz="1400">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152" name="Google Shape;152;p9"/>
          <p:cNvSpPr txBox="1">
            <a:spLocks noGrp="1"/>
          </p:cNvSpPr>
          <p:nvPr>
            <p:ph type="body" idx="2"/>
          </p:nvPr>
        </p:nvSpPr>
        <p:spPr>
          <a:xfrm>
            <a:off x="3975304" y="1216238"/>
            <a:ext cx="3327000" cy="3173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153" name="Google Shape;153;p9"/>
          <p:cNvSpPr txBox="1">
            <a:spLocks noGrp="1"/>
          </p:cNvSpPr>
          <p:nvPr>
            <p:ph type="body" idx="3"/>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b="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154" name="Google Shape;154;p9"/>
          <p:cNvSpPr txBox="1">
            <a:spLocks noGrp="1"/>
          </p:cNvSpPr>
          <p:nvPr>
            <p:ph type="subTitle" idx="4"/>
          </p:nvPr>
        </p:nvSpPr>
        <p:spPr>
          <a:xfrm>
            <a:off x="432169" y="4919140"/>
            <a:ext cx="6315300" cy="167700"/>
          </a:xfrm>
          <a:prstGeom prst="rect">
            <a:avLst/>
          </a:prstGeom>
        </p:spPr>
        <p:txBody>
          <a:bodyPr spcFirstLastPara="1" wrap="square" lIns="0" tIns="0" rIns="0" bIns="0" anchor="b"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sp>
        <p:nvSpPr>
          <p:cNvPr id="155" name="Google Shape;155;p9"/>
          <p:cNvSpPr/>
          <p:nvPr/>
        </p:nvSpPr>
        <p:spPr>
          <a:xfrm>
            <a:off x="7459369" y="3296253"/>
            <a:ext cx="1684638" cy="1796703"/>
          </a:xfrm>
          <a:custGeom>
            <a:avLst/>
            <a:gdLst/>
            <a:ahLst/>
            <a:cxnLst/>
            <a:rect l="l" t="t" r="r" b="b"/>
            <a:pathLst>
              <a:path w="65000" h="69344" extrusionOk="0">
                <a:moveTo>
                  <a:pt x="34668" y="1"/>
                </a:moveTo>
                <a:cubicBezTo>
                  <a:pt x="29770" y="1"/>
                  <a:pt x="25105" y="1018"/>
                  <a:pt x="20885" y="2847"/>
                </a:cubicBezTo>
                <a:cubicBezTo>
                  <a:pt x="8592" y="8181"/>
                  <a:pt x="1" y="20421"/>
                  <a:pt x="1" y="34668"/>
                </a:cubicBezTo>
                <a:cubicBezTo>
                  <a:pt x="1" y="39815"/>
                  <a:pt x="1125" y="44695"/>
                  <a:pt x="3132" y="49084"/>
                </a:cubicBezTo>
                <a:cubicBezTo>
                  <a:pt x="6397" y="56221"/>
                  <a:pt x="12008" y="62046"/>
                  <a:pt x="18976" y="65597"/>
                </a:cubicBezTo>
                <a:cubicBezTo>
                  <a:pt x="19600" y="65909"/>
                  <a:pt x="20234" y="66212"/>
                  <a:pt x="20885" y="66489"/>
                </a:cubicBezTo>
                <a:cubicBezTo>
                  <a:pt x="25105" y="68327"/>
                  <a:pt x="29770" y="69344"/>
                  <a:pt x="34668" y="69344"/>
                </a:cubicBezTo>
                <a:cubicBezTo>
                  <a:pt x="35364" y="69344"/>
                  <a:pt x="36051" y="69317"/>
                  <a:pt x="36729" y="69281"/>
                </a:cubicBezTo>
                <a:cubicBezTo>
                  <a:pt x="37371" y="69246"/>
                  <a:pt x="38004" y="69183"/>
                  <a:pt x="38638" y="69112"/>
                </a:cubicBezTo>
                <a:cubicBezTo>
                  <a:pt x="44481" y="68452"/>
                  <a:pt x="49887" y="66328"/>
                  <a:pt x="54482" y="63126"/>
                </a:cubicBezTo>
                <a:cubicBezTo>
                  <a:pt x="58817" y="60102"/>
                  <a:pt x="62430" y="56114"/>
                  <a:pt x="64999" y="51475"/>
                </a:cubicBezTo>
                <a:lnTo>
                  <a:pt x="64999" y="17861"/>
                </a:lnTo>
                <a:cubicBezTo>
                  <a:pt x="59406" y="7771"/>
                  <a:pt x="48915" y="777"/>
                  <a:pt x="36729" y="63"/>
                </a:cubicBezTo>
                <a:cubicBezTo>
                  <a:pt x="36051" y="19"/>
                  <a:pt x="35364" y="1"/>
                  <a:pt x="34668" y="1"/>
                </a:cubicBezTo>
                <a:close/>
              </a:path>
            </a:pathLst>
          </a:custGeom>
          <a:solidFill>
            <a:srgbClr val="C4EBFD"/>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156" name="Google Shape;156;p9"/>
          <p:cNvSpPr/>
          <p:nvPr/>
        </p:nvSpPr>
        <p:spPr>
          <a:xfrm>
            <a:off x="7540542" y="4224553"/>
            <a:ext cx="410637" cy="771341"/>
          </a:xfrm>
          <a:custGeom>
            <a:avLst/>
            <a:gdLst/>
            <a:ahLst/>
            <a:cxnLst/>
            <a:rect l="l" t="t" r="r" b="b"/>
            <a:pathLst>
              <a:path w="15844" h="29770" extrusionOk="0">
                <a:moveTo>
                  <a:pt x="2204" y="1"/>
                </a:moveTo>
                <a:cubicBezTo>
                  <a:pt x="990" y="1"/>
                  <a:pt x="0" y="991"/>
                  <a:pt x="0" y="2204"/>
                </a:cubicBezTo>
                <a:lnTo>
                  <a:pt x="0" y="13257"/>
                </a:lnTo>
                <a:cubicBezTo>
                  <a:pt x="3265" y="20394"/>
                  <a:pt x="8876" y="26219"/>
                  <a:pt x="15844" y="29770"/>
                </a:cubicBezTo>
                <a:lnTo>
                  <a:pt x="15844" y="2204"/>
                </a:lnTo>
                <a:cubicBezTo>
                  <a:pt x="15844" y="991"/>
                  <a:pt x="14862" y="1"/>
                  <a:pt x="13640" y="1"/>
                </a:cubicBezTo>
                <a:close/>
              </a:path>
            </a:pathLst>
          </a:custGeom>
          <a:solidFill>
            <a:srgbClr val="FE9339">
              <a:alpha val="7486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157" name="Google Shape;157;p9"/>
          <p:cNvSpPr/>
          <p:nvPr/>
        </p:nvSpPr>
        <p:spPr>
          <a:xfrm>
            <a:off x="8000627" y="3227849"/>
            <a:ext cx="410663" cy="1865105"/>
          </a:xfrm>
          <a:custGeom>
            <a:avLst/>
            <a:gdLst/>
            <a:ahLst/>
            <a:cxnLst/>
            <a:rect l="l" t="t" r="r" b="b"/>
            <a:pathLst>
              <a:path w="15845" h="71984" extrusionOk="0">
                <a:moveTo>
                  <a:pt x="2204" y="0"/>
                </a:moveTo>
                <a:cubicBezTo>
                  <a:pt x="991" y="0"/>
                  <a:pt x="1" y="982"/>
                  <a:pt x="1" y="2204"/>
                </a:cubicBezTo>
                <a:lnTo>
                  <a:pt x="1" y="69129"/>
                </a:lnTo>
                <a:cubicBezTo>
                  <a:pt x="4221" y="70967"/>
                  <a:pt x="8886" y="71984"/>
                  <a:pt x="13784" y="71984"/>
                </a:cubicBezTo>
                <a:cubicBezTo>
                  <a:pt x="14480" y="71984"/>
                  <a:pt x="15167" y="71957"/>
                  <a:pt x="15845" y="71921"/>
                </a:cubicBezTo>
                <a:lnTo>
                  <a:pt x="15845" y="2204"/>
                </a:lnTo>
                <a:cubicBezTo>
                  <a:pt x="15845" y="982"/>
                  <a:pt x="14863" y="0"/>
                  <a:pt x="13641" y="0"/>
                </a:cubicBezTo>
                <a:close/>
              </a:path>
            </a:pathLst>
          </a:custGeom>
          <a:solidFill>
            <a:srgbClr val="FE9339"/>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sp>
        <p:nvSpPr>
          <p:cNvPr id="158" name="Google Shape;158;p9"/>
          <p:cNvSpPr/>
          <p:nvPr/>
        </p:nvSpPr>
        <p:spPr>
          <a:xfrm>
            <a:off x="8460739" y="3565542"/>
            <a:ext cx="410663" cy="1521409"/>
          </a:xfrm>
          <a:custGeom>
            <a:avLst/>
            <a:gdLst/>
            <a:ahLst/>
            <a:cxnLst/>
            <a:rect l="l" t="t" r="r" b="b"/>
            <a:pathLst>
              <a:path w="15845" h="58719" extrusionOk="0">
                <a:moveTo>
                  <a:pt x="2204" y="1"/>
                </a:moveTo>
                <a:cubicBezTo>
                  <a:pt x="982" y="1"/>
                  <a:pt x="1" y="982"/>
                  <a:pt x="1" y="2204"/>
                </a:cubicBezTo>
                <a:lnTo>
                  <a:pt x="1" y="58719"/>
                </a:lnTo>
                <a:cubicBezTo>
                  <a:pt x="5844" y="58059"/>
                  <a:pt x="11250" y="55935"/>
                  <a:pt x="15845" y="52733"/>
                </a:cubicBezTo>
                <a:lnTo>
                  <a:pt x="15845" y="2204"/>
                </a:lnTo>
                <a:cubicBezTo>
                  <a:pt x="15845" y="982"/>
                  <a:pt x="14854" y="1"/>
                  <a:pt x="13641" y="1"/>
                </a:cubicBezTo>
                <a:close/>
              </a:path>
            </a:pathLst>
          </a:custGeom>
          <a:solidFill>
            <a:srgbClr val="FE9339">
              <a:alpha val="7486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endParaRPr sz="1100"/>
          </a:p>
        </p:txBody>
      </p:sp>
      <p:pic>
        <p:nvPicPr>
          <p:cNvPr id="159" name="Google Shape;159;p9" descr="Green Trees.png"/>
          <p:cNvPicPr preferRelativeResize="0"/>
          <p:nvPr/>
        </p:nvPicPr>
        <p:blipFill rotWithShape="1">
          <a:blip r:embed="rId4">
            <a:alphaModFix/>
          </a:blip>
          <a:srcRect l="42848" r="34795" b="467"/>
          <a:stretch/>
        </p:blipFill>
        <p:spPr>
          <a:xfrm>
            <a:off x="8871905" y="3866288"/>
            <a:ext cx="272098" cy="1277212"/>
          </a:xfrm>
          <a:prstGeom prst="rect">
            <a:avLst/>
          </a:prstGeom>
          <a:noFill/>
          <a:ln>
            <a:noFill/>
          </a:ln>
        </p:spPr>
      </p:pic>
      <p:pic>
        <p:nvPicPr>
          <p:cNvPr id="160" name="Google Shape;160;p9" descr="Google Shape;914;p64"/>
          <p:cNvPicPr preferRelativeResize="0"/>
          <p:nvPr/>
        </p:nvPicPr>
        <p:blipFill rotWithShape="1">
          <a:blip r:embed="rId5">
            <a:alphaModFix/>
          </a:blip>
          <a:srcRect l="-2300" t="5591" r="78512" b="51761"/>
          <a:stretch/>
        </p:blipFill>
        <p:spPr>
          <a:xfrm>
            <a:off x="8430377" y="3131570"/>
            <a:ext cx="377384" cy="347849"/>
          </a:xfrm>
          <a:prstGeom prst="rect">
            <a:avLst/>
          </a:prstGeom>
          <a:noFill/>
          <a:ln>
            <a:noFill/>
          </a:ln>
        </p:spPr>
      </p:pic>
      <p:pic>
        <p:nvPicPr>
          <p:cNvPr id="161" name="Google Shape;161;p9"/>
          <p:cNvPicPr preferRelativeResize="0"/>
          <p:nvPr/>
        </p:nvPicPr>
        <p:blipFill rotWithShape="1">
          <a:blip r:embed="rId6">
            <a:alphaModFix/>
          </a:blip>
          <a:srcRect r="40259" b="8742"/>
          <a:stretch/>
        </p:blipFill>
        <p:spPr>
          <a:xfrm rot="-56">
            <a:off x="8460497" y="4603524"/>
            <a:ext cx="683503" cy="539970"/>
          </a:xfrm>
          <a:prstGeom prst="rect">
            <a:avLst/>
          </a:prstGeom>
          <a:noFill/>
          <a:ln>
            <a:noFill/>
          </a:ln>
        </p:spPr>
      </p:pic>
      <p:pic>
        <p:nvPicPr>
          <p:cNvPr id="162" name="Google Shape;162;p9"/>
          <p:cNvPicPr preferRelativeResize="0"/>
          <p:nvPr/>
        </p:nvPicPr>
        <p:blipFill rotWithShape="1">
          <a:blip r:embed="rId7">
            <a:alphaModFix/>
          </a:blip>
          <a:srcRect l="5056" t="-9655" r="28674" b="5942"/>
          <a:stretch/>
        </p:blipFill>
        <p:spPr>
          <a:xfrm>
            <a:off x="8020301" y="4574119"/>
            <a:ext cx="1123699" cy="56938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3 - 3 Column">
  <p:cSld name="3 Column">
    <p:spTree>
      <p:nvGrpSpPr>
        <p:cNvPr id="1" name="Shape 163"/>
        <p:cNvGrpSpPr/>
        <p:nvPr/>
      </p:nvGrpSpPr>
      <p:grpSpPr>
        <a:xfrm>
          <a:off x="0" y="0"/>
          <a:ext cx="0" cy="0"/>
          <a:chOff x="0" y="0"/>
          <a:chExt cx="0" cy="0"/>
        </a:xfrm>
      </p:grpSpPr>
      <p:grpSp>
        <p:nvGrpSpPr>
          <p:cNvPr id="164" name="Google Shape;164;p10"/>
          <p:cNvGrpSpPr/>
          <p:nvPr/>
        </p:nvGrpSpPr>
        <p:grpSpPr>
          <a:xfrm>
            <a:off x="7597472" y="0"/>
            <a:ext cx="1546126" cy="1023900"/>
            <a:chOff x="10127324" y="0"/>
            <a:chExt cx="2061501" cy="1365200"/>
          </a:xfrm>
        </p:grpSpPr>
        <p:pic>
          <p:nvPicPr>
            <p:cNvPr id="165" name="Google Shape;165;p10"/>
            <p:cNvPicPr preferRelativeResize="0"/>
            <p:nvPr/>
          </p:nvPicPr>
          <p:blipFill>
            <a:blip r:embed="rId2">
              <a:alphaModFix/>
            </a:blip>
            <a:stretch>
              <a:fillRect/>
            </a:stretch>
          </p:blipFill>
          <p:spPr>
            <a:xfrm>
              <a:off x="10127324" y="601950"/>
              <a:ext cx="1365200" cy="284600"/>
            </a:xfrm>
            <a:prstGeom prst="rect">
              <a:avLst/>
            </a:prstGeom>
            <a:noFill/>
            <a:ln>
              <a:noFill/>
            </a:ln>
          </p:spPr>
        </p:pic>
        <p:pic>
          <p:nvPicPr>
            <p:cNvPr id="166" name="Google Shape;166;p10"/>
            <p:cNvPicPr preferRelativeResize="0"/>
            <p:nvPr/>
          </p:nvPicPr>
          <p:blipFill>
            <a:blip r:embed="rId3">
              <a:alphaModFix/>
            </a:blip>
            <a:stretch>
              <a:fillRect/>
            </a:stretch>
          </p:blipFill>
          <p:spPr>
            <a:xfrm>
              <a:off x="10823625" y="0"/>
              <a:ext cx="1365200" cy="1365200"/>
            </a:xfrm>
            <a:prstGeom prst="rect">
              <a:avLst/>
            </a:prstGeom>
            <a:noFill/>
            <a:ln>
              <a:noFill/>
            </a:ln>
          </p:spPr>
        </p:pic>
      </p:grpSp>
      <p:sp>
        <p:nvSpPr>
          <p:cNvPr id="167" name="Google Shape;167;p10"/>
          <p:cNvSpPr txBox="1">
            <a:spLocks noGrp="1"/>
          </p:cNvSpPr>
          <p:nvPr>
            <p:ph type="title"/>
          </p:nvPr>
        </p:nvSpPr>
        <p:spPr>
          <a:xfrm>
            <a:off x="428737" y="47625"/>
            <a:ext cx="6752700" cy="742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68" name="Google Shape;168;p10"/>
          <p:cNvSpPr txBox="1">
            <a:spLocks noGrp="1"/>
          </p:cNvSpPr>
          <p:nvPr>
            <p:ph type="body" idx="1"/>
          </p:nvPr>
        </p:nvSpPr>
        <p:spPr>
          <a:xfrm>
            <a:off x="428737" y="1216230"/>
            <a:ext cx="2503800" cy="3168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169" name="Google Shape;169;p10"/>
          <p:cNvSpPr txBox="1">
            <a:spLocks noGrp="1"/>
          </p:cNvSpPr>
          <p:nvPr>
            <p:ph type="body" idx="2"/>
          </p:nvPr>
        </p:nvSpPr>
        <p:spPr>
          <a:xfrm>
            <a:off x="3283881" y="1216019"/>
            <a:ext cx="2503800" cy="3168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170" name="Google Shape;170;p10"/>
          <p:cNvSpPr txBox="1">
            <a:spLocks noGrp="1"/>
          </p:cNvSpPr>
          <p:nvPr>
            <p:ph type="body" idx="3"/>
          </p:nvPr>
        </p:nvSpPr>
        <p:spPr>
          <a:xfrm>
            <a:off x="6139023" y="1215801"/>
            <a:ext cx="2503800" cy="3168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800"/>
              </a:spcBef>
              <a:spcAft>
                <a:spcPts val="0"/>
              </a:spcAft>
              <a:buSzPts val="1500"/>
              <a:buNone/>
              <a:defRPr>
                <a:solidFill>
                  <a:schemeClr val="accent2"/>
                </a:solidFill>
              </a:defRPr>
            </a:lvl1pPr>
            <a:lvl2pPr marL="914400" lvl="1" indent="-317500" algn="l" rtl="0">
              <a:lnSpc>
                <a:spcPct val="100000"/>
              </a:lnSpc>
              <a:spcBef>
                <a:spcPts val="200"/>
              </a:spcBef>
              <a:spcAft>
                <a:spcPts val="0"/>
              </a:spcAft>
              <a:buSzPts val="1400"/>
              <a:buChar char="•"/>
              <a:defRPr>
                <a:solidFill>
                  <a:schemeClr val="accent2"/>
                </a:solidFill>
              </a:defRPr>
            </a:lvl2pPr>
            <a:lvl3pPr marL="1371600" lvl="2" indent="-304800" algn="l" rtl="0">
              <a:lnSpc>
                <a:spcPct val="100000"/>
              </a:lnSpc>
              <a:spcBef>
                <a:spcPts val="500"/>
              </a:spcBef>
              <a:spcAft>
                <a:spcPts val="0"/>
              </a:spcAft>
              <a:buSzPts val="1200"/>
              <a:buChar char="•"/>
              <a:defRPr>
                <a:solidFill>
                  <a:schemeClr val="accent2"/>
                </a:solidFill>
              </a:defRPr>
            </a:lvl3pPr>
            <a:lvl4pPr marL="1828800" lvl="3" indent="-298450" algn="l" rtl="0">
              <a:lnSpc>
                <a:spcPct val="100000"/>
              </a:lnSpc>
              <a:spcBef>
                <a:spcPts val="500"/>
              </a:spcBef>
              <a:spcAft>
                <a:spcPts val="0"/>
              </a:spcAft>
              <a:buSzPts val="1100"/>
              <a:buChar char="•"/>
              <a:defRPr>
                <a:solidFill>
                  <a:schemeClr val="accent2"/>
                </a:solidFill>
              </a:defRPr>
            </a:lvl4pPr>
            <a:lvl5pPr marL="2286000" lvl="4" indent="-228600" algn="l" rtl="0">
              <a:lnSpc>
                <a:spcPct val="100000"/>
              </a:lnSpc>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171" name="Google Shape;171;p10"/>
          <p:cNvSpPr txBox="1">
            <a:spLocks noGrp="1"/>
          </p:cNvSpPr>
          <p:nvPr>
            <p:ph type="body" idx="4"/>
          </p:nvPr>
        </p:nvSpPr>
        <p:spPr>
          <a:xfrm>
            <a:off x="428740" y="822884"/>
            <a:ext cx="8286600" cy="2541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700"/>
              <a:buNone/>
              <a:defRPr sz="1700" i="0">
                <a:solidFill>
                  <a:schemeClr val="accent1"/>
                </a:solidFill>
                <a:latin typeface="Salesforce Sans"/>
                <a:ea typeface="Salesforce Sans"/>
                <a:cs typeface="Salesforce Sans"/>
                <a:sym typeface="Salesforce Sans"/>
              </a:defRPr>
            </a:lvl1pPr>
            <a:lvl2pPr marL="914400" lvl="1" indent="-317500" algn="l" rtl="0">
              <a:spcBef>
                <a:spcPts val="200"/>
              </a:spcBef>
              <a:spcAft>
                <a:spcPts val="0"/>
              </a:spcAft>
              <a:buSzPts val="1400"/>
              <a:buChar char="•"/>
              <a:defRPr/>
            </a:lvl2pPr>
            <a:lvl3pPr marL="1371600" lvl="2" indent="-317500" algn="l" rtl="0">
              <a:spcBef>
                <a:spcPts val="500"/>
              </a:spcBef>
              <a:spcAft>
                <a:spcPts val="0"/>
              </a:spcAft>
              <a:buSzPts val="1400"/>
              <a:buChar char="•"/>
              <a:defRPr/>
            </a:lvl3pPr>
            <a:lvl4pPr marL="1828800" lvl="3" indent="-317500" algn="l" rtl="0">
              <a:spcBef>
                <a:spcPts val="500"/>
              </a:spcBef>
              <a:spcAft>
                <a:spcPts val="0"/>
              </a:spcAft>
              <a:buSzPts val="1400"/>
              <a:buChar char="•"/>
              <a:defRPr/>
            </a:lvl4pPr>
            <a:lvl5pPr marL="2286000" lvl="4" indent="-228600" algn="l" rtl="0">
              <a:spcBef>
                <a:spcPts val="500"/>
              </a:spcBef>
              <a:spcAft>
                <a:spcPts val="0"/>
              </a:spcAft>
              <a:buSzPts val="1100"/>
              <a:buNone/>
              <a:defRPr/>
            </a:lvl5pPr>
            <a:lvl6pPr marL="2743200" lvl="5" indent="-317500" algn="l" rtl="0">
              <a:spcBef>
                <a:spcPts val="500"/>
              </a:spcBef>
              <a:spcAft>
                <a:spcPts val="0"/>
              </a:spcAft>
              <a:buClr>
                <a:schemeClr val="lt2"/>
              </a:buClr>
              <a:buSzPts val="1400"/>
              <a:buChar char="•"/>
              <a:defRPr/>
            </a:lvl6pPr>
            <a:lvl7pPr marL="3200400" lvl="6" indent="-317500" algn="l" rtl="0">
              <a:spcBef>
                <a:spcPts val="300"/>
              </a:spcBef>
              <a:spcAft>
                <a:spcPts val="0"/>
              </a:spcAft>
              <a:buClr>
                <a:schemeClr val="lt2"/>
              </a:buClr>
              <a:buSzPts val="1400"/>
              <a:buChar char="•"/>
              <a:defRPr/>
            </a:lvl7pPr>
            <a:lvl8pPr marL="3657600" lvl="7" indent="-317500" algn="l" rtl="0">
              <a:spcBef>
                <a:spcPts val="300"/>
              </a:spcBef>
              <a:spcAft>
                <a:spcPts val="0"/>
              </a:spcAft>
              <a:buClr>
                <a:schemeClr val="lt2"/>
              </a:buClr>
              <a:buSzPts val="1400"/>
              <a:buChar char="•"/>
              <a:defRPr/>
            </a:lvl8pPr>
            <a:lvl9pPr marL="4114800" lvl="8" indent="-317500" algn="l" rtl="0">
              <a:spcBef>
                <a:spcPts val="300"/>
              </a:spcBef>
              <a:spcAft>
                <a:spcPts val="0"/>
              </a:spcAft>
              <a:buClr>
                <a:schemeClr val="lt2"/>
              </a:buClr>
              <a:buSzPts val="1400"/>
              <a:buChar char="•"/>
              <a:defRPr/>
            </a:lvl9pPr>
          </a:lstStyle>
          <a:p>
            <a:endParaRPr/>
          </a:p>
        </p:txBody>
      </p:sp>
      <p:sp>
        <p:nvSpPr>
          <p:cNvPr id="172" name="Google Shape;172;p10"/>
          <p:cNvSpPr txBox="1">
            <a:spLocks noGrp="1"/>
          </p:cNvSpPr>
          <p:nvPr>
            <p:ph type="subTitle" idx="5"/>
          </p:nvPr>
        </p:nvSpPr>
        <p:spPr>
          <a:xfrm>
            <a:off x="432169" y="4919140"/>
            <a:ext cx="6315300" cy="167700"/>
          </a:xfrm>
          <a:prstGeom prst="rect">
            <a:avLst/>
          </a:prstGeom>
        </p:spPr>
        <p:txBody>
          <a:bodyPr spcFirstLastPara="1" wrap="square" lIns="0" tIns="0" rIns="0" bIns="0" anchor="b"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500"/>
              </a:spcBef>
              <a:spcAft>
                <a:spcPts val="0"/>
              </a:spcAft>
              <a:buSzPts val="800"/>
              <a:buNone/>
              <a:defRPr sz="800"/>
            </a:lvl3pPr>
            <a:lvl4pPr lvl="3" rtl="0">
              <a:spcBef>
                <a:spcPts val="500"/>
              </a:spcBef>
              <a:spcAft>
                <a:spcPts val="0"/>
              </a:spcAft>
              <a:buSzPts val="800"/>
              <a:buNone/>
              <a:defRPr sz="800"/>
            </a:lvl4pPr>
            <a:lvl5pPr lvl="4" rtl="0">
              <a:spcBef>
                <a:spcPts val="500"/>
              </a:spcBef>
              <a:spcAft>
                <a:spcPts val="0"/>
              </a:spcAft>
              <a:buSzPts val="800"/>
              <a:buNone/>
              <a:defRPr sz="800"/>
            </a:lvl5pPr>
            <a:lvl6pPr lvl="5" rtl="0">
              <a:spcBef>
                <a:spcPts val="500"/>
              </a:spcBef>
              <a:spcAft>
                <a:spcPts val="0"/>
              </a:spcAft>
              <a:buSzPts val="800"/>
              <a:buNone/>
              <a:defRPr sz="800"/>
            </a:lvl6pPr>
            <a:lvl7pPr lvl="6" rtl="0">
              <a:spcBef>
                <a:spcPts val="300"/>
              </a:spcBef>
              <a:spcAft>
                <a:spcPts val="0"/>
              </a:spcAft>
              <a:buSzPts val="800"/>
              <a:buNone/>
              <a:defRPr sz="800"/>
            </a:lvl7pPr>
            <a:lvl8pPr lvl="7" rtl="0">
              <a:spcBef>
                <a:spcPts val="300"/>
              </a:spcBef>
              <a:spcAft>
                <a:spcPts val="0"/>
              </a:spcAft>
              <a:buSzPts val="800"/>
              <a:buNone/>
              <a:defRPr sz="800"/>
            </a:lvl8pPr>
            <a:lvl9pPr lvl="8" rtl="0">
              <a:spcBef>
                <a:spcPts val="300"/>
              </a:spcBef>
              <a:spcAft>
                <a:spcPts val="0"/>
              </a:spcAft>
              <a:buSzPts val="800"/>
              <a:buNone/>
              <a:defRPr sz="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428740" y="1321594"/>
            <a:ext cx="8286300" cy="32361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7F7F7F"/>
              </a:buClr>
              <a:buSzPts val="1500"/>
              <a:buFont typeface="Arial"/>
              <a:buNone/>
              <a:defRPr sz="1500" b="0" i="0" u="none" strike="noStrike" cap="none">
                <a:solidFill>
                  <a:schemeClr val="accent2"/>
                </a:solidFill>
                <a:latin typeface="Salesforce Sans"/>
                <a:ea typeface="Salesforce Sans"/>
                <a:cs typeface="Salesforce Sans"/>
                <a:sym typeface="Salesforce Sans"/>
              </a:defRPr>
            </a:lvl1pPr>
            <a:lvl2pPr marL="914400" marR="0" lvl="1" indent="-317500" algn="l" rtl="0">
              <a:spcBef>
                <a:spcPts val="2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2pPr>
            <a:lvl3pPr marL="1371600" marR="0" lvl="2" indent="-304800" algn="l" rtl="0">
              <a:spcBef>
                <a:spcPts val="500"/>
              </a:spcBef>
              <a:spcAft>
                <a:spcPts val="0"/>
              </a:spcAft>
              <a:buClr>
                <a:schemeClr val="accent2"/>
              </a:buClr>
              <a:buSzPts val="1200"/>
              <a:buFont typeface="Arial"/>
              <a:buChar char="•"/>
              <a:defRPr sz="1200" b="0" i="0" u="none" strike="noStrike" cap="none">
                <a:solidFill>
                  <a:schemeClr val="accent2"/>
                </a:solidFill>
                <a:latin typeface="Salesforce Sans"/>
                <a:ea typeface="Salesforce Sans"/>
                <a:cs typeface="Salesforce Sans"/>
                <a:sym typeface="Salesforce Sans"/>
              </a:defRPr>
            </a:lvl3pPr>
            <a:lvl4pPr marL="1828800" marR="0" lvl="3" indent="-298450" algn="l" rtl="0">
              <a:spcBef>
                <a:spcPts val="500"/>
              </a:spcBef>
              <a:spcAft>
                <a:spcPts val="0"/>
              </a:spcAft>
              <a:buClr>
                <a:schemeClr val="accent2"/>
              </a:buClr>
              <a:buSzPts val="1100"/>
              <a:buFont typeface="Arial"/>
              <a:buChar char="•"/>
              <a:defRPr sz="1100" b="0" i="0" u="none" strike="noStrike" cap="none">
                <a:solidFill>
                  <a:schemeClr val="accent2"/>
                </a:solidFill>
                <a:latin typeface="Salesforce Sans"/>
                <a:ea typeface="Salesforce Sans"/>
                <a:cs typeface="Salesforce Sans"/>
                <a:sym typeface="Salesforce Sans"/>
              </a:defRPr>
            </a:lvl4pPr>
            <a:lvl5pPr marL="2286000" marR="0" lvl="4" indent="-228600" algn="l" rtl="0">
              <a:spcBef>
                <a:spcPts val="500"/>
              </a:spcBef>
              <a:spcAft>
                <a:spcPts val="0"/>
              </a:spcAft>
              <a:buClr>
                <a:schemeClr val="dk1"/>
              </a:buClr>
              <a:buSzPts val="1100"/>
              <a:buNone/>
              <a:defRPr sz="1500" b="1" i="0" u="none" strike="noStrike" cap="none">
                <a:solidFill>
                  <a:schemeClr val="dk1"/>
                </a:solidFill>
                <a:latin typeface="Salesforce Sans"/>
                <a:ea typeface="Salesforce Sans"/>
                <a:cs typeface="Salesforce Sans"/>
                <a:sym typeface="Salesforce Sans"/>
              </a:defRPr>
            </a:lvl5pPr>
            <a:lvl6pPr marL="2743200" marR="0" lvl="5" indent="-323850" algn="l" rtl="0">
              <a:spcBef>
                <a:spcPts val="5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6pPr>
            <a:lvl7pPr marL="3200400" marR="0" lvl="6" indent="-323850" algn="l" rtl="0">
              <a:spcBef>
                <a:spcPts val="3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7pPr>
            <a:lvl8pPr marL="3657600" marR="0" lvl="7" indent="-323850" algn="l" rtl="0">
              <a:spcBef>
                <a:spcPts val="3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8pPr>
            <a:lvl9pPr marL="4114800" marR="0" lvl="8" indent="-323850" algn="l" rtl="0">
              <a:spcBef>
                <a:spcPts val="300"/>
              </a:spcBef>
              <a:spcAft>
                <a:spcPts val="0"/>
              </a:spcAft>
              <a:buClr>
                <a:schemeClr val="lt2"/>
              </a:buClr>
              <a:buSzPts val="1500"/>
              <a:buFont typeface="Arial"/>
              <a:buChar char="•"/>
              <a:defRPr sz="1500" b="0" i="0" u="none" strike="noStrike" cap="none">
                <a:solidFill>
                  <a:schemeClr val="lt2"/>
                </a:solidFill>
                <a:latin typeface="Salesforce Sans"/>
                <a:ea typeface="Salesforce Sans"/>
                <a:cs typeface="Salesforce Sans"/>
                <a:sym typeface="Salesforce Sans"/>
              </a:defRPr>
            </a:lvl9pPr>
          </a:lstStyle>
          <a:p>
            <a:endParaRPr/>
          </a:p>
        </p:txBody>
      </p:sp>
      <p:sp>
        <p:nvSpPr>
          <p:cNvPr id="7" name="Google Shape;7;p1"/>
          <p:cNvSpPr txBox="1">
            <a:spLocks noGrp="1"/>
          </p:cNvSpPr>
          <p:nvPr>
            <p:ph type="title"/>
          </p:nvPr>
        </p:nvSpPr>
        <p:spPr>
          <a:xfrm>
            <a:off x="428740" y="47625"/>
            <a:ext cx="8286300" cy="743100"/>
          </a:xfrm>
          <a:prstGeom prst="rect">
            <a:avLst/>
          </a:prstGeom>
          <a:noFill/>
          <a:ln>
            <a:noFill/>
          </a:ln>
        </p:spPr>
        <p:txBody>
          <a:bodyPr spcFirstLastPara="1" wrap="square" lIns="0" tIns="0" rIns="0" bIns="0" anchor="b" anchorCtr="0">
            <a:noAutofit/>
          </a:bodyPr>
          <a:lstStyle>
            <a:lvl1pPr marR="0" lvl="0" algn="l" rtl="0">
              <a:lnSpc>
                <a:spcPct val="95000"/>
              </a:lnSpc>
              <a:spcBef>
                <a:spcPts val="0"/>
              </a:spcBef>
              <a:spcAft>
                <a:spcPts val="0"/>
              </a:spcAft>
              <a:buSzPts val="1100"/>
              <a:buNone/>
              <a:defRPr sz="2400" b="1" i="0" u="none" strike="noStrike" cap="none">
                <a:solidFill>
                  <a:schemeClr val="accent1"/>
                </a:solidFill>
                <a:latin typeface="Salesforce Sans"/>
                <a:ea typeface="Salesforce Sans"/>
                <a:cs typeface="Salesforce Sans"/>
                <a:sym typeface="Salesforce Sans"/>
              </a:defRPr>
            </a:lvl1pPr>
            <a:lvl2pPr marR="0" lvl="1" algn="l" rtl="0">
              <a:spcBef>
                <a:spcPts val="0"/>
              </a:spcBef>
              <a:spcAft>
                <a:spcPts val="0"/>
              </a:spcAft>
              <a:buSzPts val="1100"/>
              <a:buNone/>
              <a:defRPr sz="2400" b="0" i="0" u="none" strike="noStrike" cap="none">
                <a:solidFill>
                  <a:schemeClr val="accent1"/>
                </a:solidFill>
                <a:latin typeface="Salesforce Sans"/>
                <a:ea typeface="Salesforce Sans"/>
                <a:cs typeface="Salesforce Sans"/>
                <a:sym typeface="Salesforce Sans"/>
              </a:defRPr>
            </a:lvl2pPr>
            <a:lvl3pPr marR="0" lvl="2" algn="l" rtl="0">
              <a:spcBef>
                <a:spcPts val="0"/>
              </a:spcBef>
              <a:spcAft>
                <a:spcPts val="0"/>
              </a:spcAft>
              <a:buSzPts val="1100"/>
              <a:buNone/>
              <a:defRPr sz="2400" b="0" i="0" u="none" strike="noStrike" cap="none">
                <a:solidFill>
                  <a:schemeClr val="accent1"/>
                </a:solidFill>
                <a:latin typeface="Salesforce Sans"/>
                <a:ea typeface="Salesforce Sans"/>
                <a:cs typeface="Salesforce Sans"/>
                <a:sym typeface="Salesforce Sans"/>
              </a:defRPr>
            </a:lvl3pPr>
            <a:lvl4pPr marR="0" lvl="3" algn="l" rtl="0">
              <a:spcBef>
                <a:spcPts val="0"/>
              </a:spcBef>
              <a:spcAft>
                <a:spcPts val="0"/>
              </a:spcAft>
              <a:buSzPts val="1100"/>
              <a:buNone/>
              <a:defRPr sz="2400" b="0" i="0" u="none" strike="noStrike" cap="none">
                <a:solidFill>
                  <a:schemeClr val="accent1"/>
                </a:solidFill>
                <a:latin typeface="Salesforce Sans"/>
                <a:ea typeface="Salesforce Sans"/>
                <a:cs typeface="Salesforce Sans"/>
                <a:sym typeface="Salesforce Sans"/>
              </a:defRPr>
            </a:lvl4pPr>
            <a:lvl5pPr marR="0" lvl="4" algn="l" rtl="0">
              <a:spcBef>
                <a:spcPts val="0"/>
              </a:spcBef>
              <a:spcAft>
                <a:spcPts val="0"/>
              </a:spcAft>
              <a:buSzPts val="1100"/>
              <a:buNone/>
              <a:defRPr sz="2400" b="0" i="0" u="none" strike="noStrike" cap="none">
                <a:solidFill>
                  <a:schemeClr val="accent1"/>
                </a:solidFill>
                <a:latin typeface="Salesforce Sans"/>
                <a:ea typeface="Salesforce Sans"/>
                <a:cs typeface="Salesforce Sans"/>
                <a:sym typeface="Salesforce Sans"/>
              </a:defRPr>
            </a:lvl5pPr>
            <a:lvl6pPr marR="0" lvl="5" algn="l" rtl="0">
              <a:spcBef>
                <a:spcPts val="0"/>
              </a:spcBef>
              <a:spcAft>
                <a:spcPts val="0"/>
              </a:spcAft>
              <a:buSzPts val="1100"/>
              <a:buNone/>
              <a:defRPr sz="2400" b="0" i="0" u="none" strike="noStrike" cap="none">
                <a:solidFill>
                  <a:schemeClr val="accent1"/>
                </a:solidFill>
                <a:latin typeface="Salesforce Sans"/>
                <a:ea typeface="Salesforce Sans"/>
                <a:cs typeface="Salesforce Sans"/>
                <a:sym typeface="Salesforce Sans"/>
              </a:defRPr>
            </a:lvl6pPr>
            <a:lvl7pPr marR="0" lvl="6" algn="l" rtl="0">
              <a:spcBef>
                <a:spcPts val="0"/>
              </a:spcBef>
              <a:spcAft>
                <a:spcPts val="0"/>
              </a:spcAft>
              <a:buSzPts val="1100"/>
              <a:buNone/>
              <a:defRPr sz="2400" b="0" i="0" u="none" strike="noStrike" cap="none">
                <a:solidFill>
                  <a:schemeClr val="accent1"/>
                </a:solidFill>
                <a:latin typeface="Salesforce Sans"/>
                <a:ea typeface="Salesforce Sans"/>
                <a:cs typeface="Salesforce Sans"/>
                <a:sym typeface="Salesforce Sans"/>
              </a:defRPr>
            </a:lvl7pPr>
            <a:lvl8pPr marR="0" lvl="7" algn="l" rtl="0">
              <a:spcBef>
                <a:spcPts val="0"/>
              </a:spcBef>
              <a:spcAft>
                <a:spcPts val="0"/>
              </a:spcAft>
              <a:buSzPts val="1100"/>
              <a:buNone/>
              <a:defRPr sz="2400" b="0" i="0" u="none" strike="noStrike" cap="none">
                <a:solidFill>
                  <a:schemeClr val="accent1"/>
                </a:solidFill>
                <a:latin typeface="Salesforce Sans"/>
                <a:ea typeface="Salesforce Sans"/>
                <a:cs typeface="Salesforce Sans"/>
                <a:sym typeface="Salesforce Sans"/>
              </a:defRPr>
            </a:lvl8pPr>
            <a:lvl9pPr marR="0" lvl="8" algn="l" rtl="0">
              <a:spcBef>
                <a:spcPts val="0"/>
              </a:spcBef>
              <a:spcAft>
                <a:spcPts val="0"/>
              </a:spcAft>
              <a:buSzPts val="1100"/>
              <a:buNone/>
              <a:defRPr sz="2400" b="0" i="0" u="none" strike="noStrike" cap="none">
                <a:solidFill>
                  <a:schemeClr val="accent1"/>
                </a:solidFill>
                <a:latin typeface="Salesforce Sans"/>
                <a:ea typeface="Salesforce Sans"/>
                <a:cs typeface="Salesforce Sans"/>
                <a:sym typeface="Salesforce Sans"/>
              </a:defRPr>
            </a:lvl9pPr>
          </a:lstStyle>
          <a:p>
            <a:endParaRPr/>
          </a:p>
        </p:txBody>
      </p:sp>
      <p:sp>
        <p:nvSpPr>
          <p:cNvPr id="8" name="Google Shape;8;p1"/>
          <p:cNvSpPr txBox="1">
            <a:spLocks noGrp="1"/>
          </p:cNvSpPr>
          <p:nvPr>
            <p:ph type="ftr" idx="11"/>
          </p:nvPr>
        </p:nvSpPr>
        <p:spPr>
          <a:xfrm>
            <a:off x="428740" y="4912148"/>
            <a:ext cx="4132200" cy="1605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100"/>
              <a:buNone/>
              <a:defRPr sz="800">
                <a:solidFill>
                  <a:schemeClr val="accent2"/>
                </a:solidFill>
                <a:latin typeface="Salesforce Sans"/>
                <a:ea typeface="Salesforce Sans"/>
                <a:cs typeface="Salesforce Sans"/>
                <a:sym typeface="Salesforce Sans"/>
              </a:defRPr>
            </a:lvl1pPr>
            <a:lvl2pPr marR="0" lvl="1" algn="l" rtl="0">
              <a:spcBef>
                <a:spcPts val="0"/>
              </a:spcBef>
              <a:spcAft>
                <a:spcPts val="0"/>
              </a:spcAft>
              <a:buSzPts val="1100"/>
              <a:buNone/>
              <a:defRPr sz="1400" b="0" i="0" u="none" strike="noStrike" cap="none">
                <a:solidFill>
                  <a:schemeClr val="dk1"/>
                </a:solidFill>
                <a:latin typeface="Salesforce Sans"/>
                <a:ea typeface="Salesforce Sans"/>
                <a:cs typeface="Salesforce Sans"/>
                <a:sym typeface="Salesforce Sans"/>
              </a:defRPr>
            </a:lvl2pPr>
            <a:lvl3pPr marR="0" lvl="2" algn="l" rtl="0">
              <a:spcBef>
                <a:spcPts val="0"/>
              </a:spcBef>
              <a:spcAft>
                <a:spcPts val="0"/>
              </a:spcAft>
              <a:buSzPts val="1100"/>
              <a:buNone/>
              <a:defRPr sz="1400" b="0" i="0" u="none" strike="noStrike" cap="none">
                <a:solidFill>
                  <a:schemeClr val="dk1"/>
                </a:solidFill>
                <a:latin typeface="Salesforce Sans"/>
                <a:ea typeface="Salesforce Sans"/>
                <a:cs typeface="Salesforce Sans"/>
                <a:sym typeface="Salesforce Sans"/>
              </a:defRPr>
            </a:lvl3pPr>
            <a:lvl4pPr marR="0" lvl="3" algn="l" rtl="0">
              <a:spcBef>
                <a:spcPts val="0"/>
              </a:spcBef>
              <a:spcAft>
                <a:spcPts val="0"/>
              </a:spcAft>
              <a:buSzPts val="1100"/>
              <a:buNone/>
              <a:defRPr sz="1400" b="0" i="0" u="none" strike="noStrike" cap="none">
                <a:solidFill>
                  <a:schemeClr val="dk1"/>
                </a:solidFill>
                <a:latin typeface="Salesforce Sans"/>
                <a:ea typeface="Salesforce Sans"/>
                <a:cs typeface="Salesforce Sans"/>
                <a:sym typeface="Salesforce Sans"/>
              </a:defRPr>
            </a:lvl4pPr>
            <a:lvl5pPr marR="0" lvl="4" algn="l" rtl="0">
              <a:spcBef>
                <a:spcPts val="0"/>
              </a:spcBef>
              <a:spcAft>
                <a:spcPts val="0"/>
              </a:spcAft>
              <a:buSzPts val="1100"/>
              <a:buNone/>
              <a:defRPr sz="1400" b="0" i="0" u="none" strike="noStrike" cap="none">
                <a:solidFill>
                  <a:schemeClr val="dk1"/>
                </a:solidFill>
                <a:latin typeface="Salesforce Sans"/>
                <a:ea typeface="Salesforce Sans"/>
                <a:cs typeface="Salesforce Sans"/>
                <a:sym typeface="Salesforce Sans"/>
              </a:defRPr>
            </a:lvl5pPr>
            <a:lvl6pPr marR="0" lvl="5" algn="l" rtl="0">
              <a:spcBef>
                <a:spcPts val="0"/>
              </a:spcBef>
              <a:spcAft>
                <a:spcPts val="0"/>
              </a:spcAft>
              <a:buSzPts val="1100"/>
              <a:buNone/>
              <a:defRPr sz="1400" b="0" i="0" u="none" strike="noStrike" cap="none">
                <a:solidFill>
                  <a:schemeClr val="dk1"/>
                </a:solidFill>
                <a:latin typeface="Salesforce Sans"/>
                <a:ea typeface="Salesforce Sans"/>
                <a:cs typeface="Salesforce Sans"/>
                <a:sym typeface="Salesforce Sans"/>
              </a:defRPr>
            </a:lvl6pPr>
            <a:lvl7pPr marR="0" lvl="6" algn="l" rtl="0">
              <a:spcBef>
                <a:spcPts val="0"/>
              </a:spcBef>
              <a:spcAft>
                <a:spcPts val="0"/>
              </a:spcAft>
              <a:buSzPts val="1100"/>
              <a:buNone/>
              <a:defRPr sz="1400" b="0" i="0" u="none" strike="noStrike" cap="none">
                <a:solidFill>
                  <a:schemeClr val="dk1"/>
                </a:solidFill>
                <a:latin typeface="Salesforce Sans"/>
                <a:ea typeface="Salesforce Sans"/>
                <a:cs typeface="Salesforce Sans"/>
                <a:sym typeface="Salesforce Sans"/>
              </a:defRPr>
            </a:lvl7pPr>
            <a:lvl8pPr marR="0" lvl="7" algn="l" rtl="0">
              <a:spcBef>
                <a:spcPts val="0"/>
              </a:spcBef>
              <a:spcAft>
                <a:spcPts val="0"/>
              </a:spcAft>
              <a:buSzPts val="1100"/>
              <a:buNone/>
              <a:defRPr sz="1400" b="0" i="0" u="none" strike="noStrike" cap="none">
                <a:solidFill>
                  <a:schemeClr val="dk1"/>
                </a:solidFill>
                <a:latin typeface="Salesforce Sans"/>
                <a:ea typeface="Salesforce Sans"/>
                <a:cs typeface="Salesforce Sans"/>
                <a:sym typeface="Salesforce Sans"/>
              </a:defRPr>
            </a:lvl8pPr>
            <a:lvl9pPr marR="0" lvl="8" algn="l" rtl="0">
              <a:spcBef>
                <a:spcPts val="0"/>
              </a:spcBef>
              <a:spcAft>
                <a:spcPts val="0"/>
              </a:spcAft>
              <a:buSzPts val="1100"/>
              <a:buNone/>
              <a:defRPr sz="1400" b="0" i="0" u="none" strike="noStrike" cap="none">
                <a:solidFill>
                  <a:schemeClr val="dk1"/>
                </a:solidFill>
                <a:latin typeface="Salesforce Sans"/>
                <a:ea typeface="Salesforce Sans"/>
                <a:cs typeface="Salesforce Sans"/>
                <a:sym typeface="Salesforce Sans"/>
              </a:defRPr>
            </a:lvl9pPr>
          </a:lstStyle>
          <a:p>
            <a:endParaRPr/>
          </a:p>
        </p:txBody>
      </p:sp>
      <p:sp>
        <p:nvSpPr>
          <p:cNvPr id="9" name="Google Shape;9;p1"/>
          <p:cNvSpPr txBox="1"/>
          <p:nvPr/>
        </p:nvSpPr>
        <p:spPr>
          <a:xfrm>
            <a:off x="10353991" y="5004197"/>
            <a:ext cx="138600" cy="300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500">
              <a:solidFill>
                <a:srgbClr val="424145"/>
              </a:solidFill>
              <a:latin typeface="Salesforce Sans"/>
              <a:ea typeface="Salesforce Sans"/>
              <a:cs typeface="Salesforce Sans"/>
              <a:sym typeface="Salesforce Sans"/>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864">
          <p15:clr>
            <a:srgbClr val="F26B43"/>
          </p15:clr>
        </p15:guide>
        <p15:guide id="2" pos="273">
          <p15:clr>
            <a:srgbClr val="F26B43"/>
          </p15:clr>
        </p15:guide>
        <p15:guide id="3" orient="horz" pos="2997">
          <p15:clr>
            <a:srgbClr val="F26B43"/>
          </p15:clr>
        </p15:guide>
        <p15:guide id="4" pos="5491">
          <p15:clr>
            <a:srgbClr val="F26B43"/>
          </p15:clr>
        </p15:guide>
        <p15:guide id="5" orient="horz" pos="245">
          <p15:clr>
            <a:srgbClr val="F26B43"/>
          </p15:clr>
        </p15:guide>
        <p15:guide id="6" pos="2880">
          <p15:clr>
            <a:srgbClr val="F26B43"/>
          </p15:clr>
        </p15:guide>
        <p15:guide id="7" orient="horz" pos="1296">
          <p15:clr>
            <a:srgbClr val="F26B43"/>
          </p15:clr>
        </p15:guide>
        <p15:guide id="8" orient="horz" pos="698">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5"/>
          <p:cNvSpPr txBox="1">
            <a:spLocks noGrp="1"/>
          </p:cNvSpPr>
          <p:nvPr>
            <p:ph type="ctrTitle"/>
          </p:nvPr>
        </p:nvSpPr>
        <p:spPr>
          <a:xfrm>
            <a:off x="425567" y="1253194"/>
            <a:ext cx="4031100" cy="1449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Tableau Fundamentals</a:t>
            </a:r>
            <a:endParaRPr/>
          </a:p>
        </p:txBody>
      </p:sp>
      <p:sp>
        <p:nvSpPr>
          <p:cNvPr id="686" name="Google Shape;686;p35"/>
          <p:cNvSpPr txBox="1">
            <a:spLocks noGrp="1"/>
          </p:cNvSpPr>
          <p:nvPr>
            <p:ph type="subTitle" idx="1"/>
          </p:nvPr>
        </p:nvSpPr>
        <p:spPr>
          <a:xfrm>
            <a:off x="433650" y="2728969"/>
            <a:ext cx="4031100" cy="520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Exploring Tableau Terminology</a:t>
            </a:r>
            <a:endParaRPr/>
          </a:p>
        </p:txBody>
      </p:sp>
      <p:sp>
        <p:nvSpPr>
          <p:cNvPr id="687" name="Google Shape;687;p35"/>
          <p:cNvSpPr txBox="1">
            <a:spLocks noGrp="1"/>
          </p:cNvSpPr>
          <p:nvPr>
            <p:ph type="body" idx="2"/>
          </p:nvPr>
        </p:nvSpPr>
        <p:spPr>
          <a:xfrm>
            <a:off x="433650" y="3736050"/>
            <a:ext cx="4033500" cy="21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[Additional Description]</a:t>
            </a:r>
            <a:endParaRPr/>
          </a:p>
        </p:txBody>
      </p:sp>
      <p:sp>
        <p:nvSpPr>
          <p:cNvPr id="688" name="Google Shape;688;p35"/>
          <p:cNvSpPr txBox="1">
            <a:spLocks noGrp="1"/>
          </p:cNvSpPr>
          <p:nvPr>
            <p:ph type="body" idx="3"/>
          </p:nvPr>
        </p:nvSpPr>
        <p:spPr>
          <a:xfrm>
            <a:off x="433650" y="3506644"/>
            <a:ext cx="4033500" cy="211500"/>
          </a:xfrm>
          <a:prstGeom prst="rect">
            <a:avLst/>
          </a:prstGeom>
        </p:spPr>
        <p:txBody>
          <a:bodyPr spcFirstLastPara="1" wrap="square" lIns="0" tIns="0" rIns="0" bIns="0" anchor="b" anchorCtr="0">
            <a:noAutofit/>
          </a:bodyPr>
          <a:lstStyle/>
          <a:p>
            <a:pPr marL="0" lvl="0" indent="0" algn="l" rtl="0">
              <a:spcBef>
                <a:spcPts val="0"/>
              </a:spcBef>
              <a:spcAft>
                <a:spcPts val="200"/>
              </a:spcAft>
              <a:buNone/>
            </a:pPr>
            <a:r>
              <a:rPr lang="en"/>
              <a:t>[Instructor Name]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46"/>
          <p:cNvSpPr txBox="1">
            <a:spLocks noGrp="1"/>
          </p:cNvSpPr>
          <p:nvPr>
            <p:ph type="title"/>
          </p:nvPr>
        </p:nvSpPr>
        <p:spPr>
          <a:xfrm>
            <a:off x="428737" y="49650"/>
            <a:ext cx="6795300" cy="743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Tableau Terminology </a:t>
            </a:r>
            <a:endParaRPr/>
          </a:p>
        </p:txBody>
      </p:sp>
      <p:sp>
        <p:nvSpPr>
          <p:cNvPr id="774" name="Google Shape;774;p46"/>
          <p:cNvSpPr txBox="1">
            <a:spLocks noGrp="1"/>
          </p:cNvSpPr>
          <p:nvPr>
            <p:ph type="body" idx="1"/>
          </p:nvPr>
        </p:nvSpPr>
        <p:spPr>
          <a:xfrm>
            <a:off x="428737" y="1216230"/>
            <a:ext cx="8286600" cy="3167700"/>
          </a:xfrm>
          <a:prstGeom prst="rect">
            <a:avLst/>
          </a:prstGeom>
        </p:spPr>
        <p:txBody>
          <a:bodyPr spcFirstLastPara="1" wrap="square" lIns="0" tIns="0" rIns="0" bIns="0" anchor="t" anchorCtr="0">
            <a:noAutofit/>
          </a:bodyPr>
          <a:lstStyle/>
          <a:p>
            <a:pPr marL="0" lvl="0" indent="0" algn="l" rtl="0">
              <a:spcBef>
                <a:spcPts val="800"/>
              </a:spcBef>
              <a:spcAft>
                <a:spcPts val="0"/>
              </a:spcAft>
              <a:buNone/>
            </a:pPr>
            <a:r>
              <a:rPr lang="en" sz="1600"/>
              <a:t>Toolbar and Navigation menu - This area is used to access command and analysis.  </a:t>
            </a:r>
            <a:endParaRPr sz="1600"/>
          </a:p>
          <a:p>
            <a:pPr marL="0" lvl="0" indent="0" algn="l" rtl="0">
              <a:spcBef>
                <a:spcPts val="800"/>
              </a:spcBef>
              <a:spcAft>
                <a:spcPts val="0"/>
              </a:spcAft>
              <a:buNone/>
            </a:pPr>
            <a:r>
              <a:rPr lang="en" sz="1600"/>
              <a:t>View - The canvas where the visualization is displayed. This area is surrounded by the cards and shelves. </a:t>
            </a:r>
            <a:endParaRPr sz="1600"/>
          </a:p>
          <a:p>
            <a:pPr marL="0" lvl="0" indent="0" algn="l" rtl="0">
              <a:spcBef>
                <a:spcPts val="800"/>
              </a:spcBef>
              <a:spcAft>
                <a:spcPts val="0"/>
              </a:spcAft>
              <a:buNone/>
            </a:pPr>
            <a:r>
              <a:rPr lang="en" sz="1600"/>
              <a:t>Marks - The data displayed on the view. These can be displayed in many different visualization types.</a:t>
            </a:r>
            <a:endParaRPr sz="1600"/>
          </a:p>
          <a:p>
            <a:pPr marL="0" lvl="0" indent="0" algn="l" rtl="0">
              <a:spcBef>
                <a:spcPts val="800"/>
              </a:spcBef>
              <a:spcAft>
                <a:spcPts val="0"/>
              </a:spcAft>
              <a:buNone/>
            </a:pPr>
            <a:r>
              <a:rPr lang="en" sz="1600"/>
              <a:t>Sidebar - Location of the data pane and analytics pane.</a:t>
            </a:r>
            <a:endParaRPr sz="1600"/>
          </a:p>
          <a:p>
            <a:pPr marL="0" lvl="0" indent="0" algn="l" rtl="0">
              <a:spcBef>
                <a:spcPts val="800"/>
              </a:spcBef>
              <a:spcAft>
                <a:spcPts val="200"/>
              </a:spcAft>
              <a:buNone/>
            </a:pPr>
            <a:endParaRPr/>
          </a:p>
        </p:txBody>
      </p:sp>
      <p:sp>
        <p:nvSpPr>
          <p:cNvPr id="775" name="Google Shape;775;p46"/>
          <p:cNvSpPr txBox="1">
            <a:spLocks noGrp="1"/>
          </p:cNvSpPr>
          <p:nvPr>
            <p:ph type="subTitle" idx="2"/>
          </p:nvPr>
        </p:nvSpPr>
        <p:spPr>
          <a:xfrm>
            <a:off x="432169" y="4919140"/>
            <a:ext cx="6315300" cy="167700"/>
          </a:xfrm>
          <a:prstGeom prst="rect">
            <a:avLst/>
          </a:prstGeom>
        </p:spPr>
        <p:txBody>
          <a:bodyPr spcFirstLastPara="1" wrap="square" lIns="0" tIns="0" rIns="0" bIns="0" anchor="b" anchorCtr="0">
            <a:noAutofit/>
          </a:bodyPr>
          <a:lstStyle/>
          <a:p>
            <a:pPr marL="0" lvl="0" indent="0" algn="l" rtl="0">
              <a:spcBef>
                <a:spcPts val="0"/>
              </a:spcBef>
              <a:spcAft>
                <a:spcPts val="200"/>
              </a:spcAft>
              <a:buNone/>
            </a:pPr>
            <a:endParaRPr/>
          </a:p>
        </p:txBody>
      </p:sp>
      <p:sp>
        <p:nvSpPr>
          <p:cNvPr id="776" name="Google Shape;776;p46"/>
          <p:cNvSpPr txBox="1">
            <a:spLocks noGrp="1"/>
          </p:cNvSpPr>
          <p:nvPr>
            <p:ph type="body" idx="3"/>
          </p:nvPr>
        </p:nvSpPr>
        <p:spPr>
          <a:xfrm>
            <a:off x="428740" y="822884"/>
            <a:ext cx="8286600" cy="254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Important key features of Tableau</a:t>
            </a:r>
            <a:endParaRPr/>
          </a:p>
          <a:p>
            <a:pPr marL="0" lvl="0" indent="0" algn="l" rtl="0">
              <a:spcBef>
                <a:spcPts val="200"/>
              </a:spcBef>
              <a:spcAft>
                <a:spcPts val="20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47"/>
          <p:cNvSpPr txBox="1">
            <a:spLocks noGrp="1"/>
          </p:cNvSpPr>
          <p:nvPr>
            <p:ph type="title"/>
          </p:nvPr>
        </p:nvSpPr>
        <p:spPr>
          <a:xfrm>
            <a:off x="428737" y="49650"/>
            <a:ext cx="6795300" cy="743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Tableau Terminology </a:t>
            </a:r>
            <a:endParaRPr/>
          </a:p>
        </p:txBody>
      </p:sp>
      <p:sp>
        <p:nvSpPr>
          <p:cNvPr id="782" name="Google Shape;782;p47"/>
          <p:cNvSpPr txBox="1">
            <a:spLocks noGrp="1"/>
          </p:cNvSpPr>
          <p:nvPr>
            <p:ph type="body" idx="1"/>
          </p:nvPr>
        </p:nvSpPr>
        <p:spPr>
          <a:xfrm>
            <a:off x="428737" y="1216230"/>
            <a:ext cx="8286600" cy="3167700"/>
          </a:xfrm>
          <a:prstGeom prst="rect">
            <a:avLst/>
          </a:prstGeom>
        </p:spPr>
        <p:txBody>
          <a:bodyPr spcFirstLastPara="1" wrap="square" lIns="0" tIns="0" rIns="0" bIns="0" anchor="t" anchorCtr="0">
            <a:noAutofit/>
          </a:bodyPr>
          <a:lstStyle/>
          <a:p>
            <a:pPr marL="0" lvl="0" indent="0" algn="l" rtl="0">
              <a:spcBef>
                <a:spcPts val="800"/>
              </a:spcBef>
              <a:spcAft>
                <a:spcPts val="0"/>
              </a:spcAft>
              <a:buNone/>
            </a:pPr>
            <a:r>
              <a:rPr lang="en" sz="1600"/>
              <a:t>Data pane - Display of data source connections and available data fields.</a:t>
            </a:r>
            <a:endParaRPr sz="1600"/>
          </a:p>
          <a:p>
            <a:pPr marL="0" lvl="0" indent="0" algn="l" rtl="0">
              <a:spcBef>
                <a:spcPts val="800"/>
              </a:spcBef>
              <a:spcAft>
                <a:spcPts val="0"/>
              </a:spcAft>
              <a:buNone/>
            </a:pPr>
            <a:r>
              <a:rPr lang="en" sz="1600"/>
              <a:t>Analytics pane - Quick access to analytics available for your view.</a:t>
            </a:r>
            <a:endParaRPr sz="1600"/>
          </a:p>
          <a:p>
            <a:pPr marL="0" lvl="0" indent="0" algn="l" rtl="0">
              <a:spcBef>
                <a:spcPts val="800"/>
              </a:spcBef>
              <a:spcAft>
                <a:spcPts val="0"/>
              </a:spcAft>
              <a:buNone/>
            </a:pPr>
            <a:r>
              <a:rPr lang="en" sz="1600"/>
              <a:t>Data Source - Provides access to data source fields to be used in the workbook.</a:t>
            </a:r>
            <a:endParaRPr sz="1600"/>
          </a:p>
          <a:p>
            <a:pPr marL="0" lvl="0" indent="0" algn="l" rtl="0">
              <a:spcBef>
                <a:spcPts val="800"/>
              </a:spcBef>
              <a:spcAft>
                <a:spcPts val="0"/>
              </a:spcAft>
              <a:buNone/>
            </a:pPr>
            <a:r>
              <a:rPr lang="en" sz="1600"/>
              <a:t>Status Bar - Located at the bottom of the Tableau workspace. Displays descriptions of menu items as well as information about the current view. </a:t>
            </a:r>
            <a:endParaRPr sz="1600"/>
          </a:p>
          <a:p>
            <a:pPr marL="0" lvl="0" indent="0" algn="l" rtl="0">
              <a:spcBef>
                <a:spcPts val="800"/>
              </a:spcBef>
              <a:spcAft>
                <a:spcPts val="0"/>
              </a:spcAft>
              <a:buNone/>
            </a:pPr>
            <a:endParaRPr/>
          </a:p>
          <a:p>
            <a:pPr marL="0" lvl="0" indent="0" algn="l" rtl="0">
              <a:spcBef>
                <a:spcPts val="800"/>
              </a:spcBef>
              <a:spcAft>
                <a:spcPts val="200"/>
              </a:spcAft>
              <a:buNone/>
            </a:pPr>
            <a:endParaRPr/>
          </a:p>
        </p:txBody>
      </p:sp>
      <p:sp>
        <p:nvSpPr>
          <p:cNvPr id="783" name="Google Shape;783;p47"/>
          <p:cNvSpPr txBox="1">
            <a:spLocks noGrp="1"/>
          </p:cNvSpPr>
          <p:nvPr>
            <p:ph type="subTitle" idx="2"/>
          </p:nvPr>
        </p:nvSpPr>
        <p:spPr>
          <a:xfrm>
            <a:off x="432169" y="4919140"/>
            <a:ext cx="6315300" cy="167700"/>
          </a:xfrm>
          <a:prstGeom prst="rect">
            <a:avLst/>
          </a:prstGeom>
        </p:spPr>
        <p:txBody>
          <a:bodyPr spcFirstLastPara="1" wrap="square" lIns="0" tIns="0" rIns="0" bIns="0" anchor="b" anchorCtr="0">
            <a:noAutofit/>
          </a:bodyPr>
          <a:lstStyle/>
          <a:p>
            <a:pPr marL="0" lvl="0" indent="0" algn="l" rtl="0">
              <a:spcBef>
                <a:spcPts val="0"/>
              </a:spcBef>
              <a:spcAft>
                <a:spcPts val="200"/>
              </a:spcAft>
              <a:buNone/>
            </a:pPr>
            <a:endParaRPr/>
          </a:p>
        </p:txBody>
      </p:sp>
      <p:sp>
        <p:nvSpPr>
          <p:cNvPr id="784" name="Google Shape;784;p47"/>
          <p:cNvSpPr txBox="1">
            <a:spLocks noGrp="1"/>
          </p:cNvSpPr>
          <p:nvPr>
            <p:ph type="body" idx="3"/>
          </p:nvPr>
        </p:nvSpPr>
        <p:spPr>
          <a:xfrm>
            <a:off x="428740" y="822884"/>
            <a:ext cx="8286600" cy="254100"/>
          </a:xfrm>
          <a:prstGeom prst="rect">
            <a:avLst/>
          </a:prstGeom>
        </p:spPr>
        <p:txBody>
          <a:bodyPr spcFirstLastPara="1" wrap="square" lIns="0" tIns="0" rIns="0" bIns="0" anchor="t" anchorCtr="0">
            <a:noAutofit/>
          </a:bodyPr>
          <a:lstStyle/>
          <a:p>
            <a:pPr marL="0" lvl="0" indent="0" algn="l" rtl="0">
              <a:spcBef>
                <a:spcPts val="0"/>
              </a:spcBef>
              <a:spcAft>
                <a:spcPts val="200"/>
              </a:spcAft>
              <a:buNone/>
            </a:pPr>
            <a:r>
              <a:rPr lang="en"/>
              <a:t>Important key features of Tableau</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48"/>
          <p:cNvSpPr txBox="1">
            <a:spLocks noGrp="1"/>
          </p:cNvSpPr>
          <p:nvPr>
            <p:ph type="title"/>
          </p:nvPr>
        </p:nvSpPr>
        <p:spPr>
          <a:xfrm>
            <a:off x="428737" y="49650"/>
            <a:ext cx="6795300" cy="743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Visual Cues in Tableau</a:t>
            </a:r>
            <a:endParaRPr/>
          </a:p>
        </p:txBody>
      </p:sp>
      <p:sp>
        <p:nvSpPr>
          <p:cNvPr id="790" name="Google Shape;790;p48"/>
          <p:cNvSpPr txBox="1">
            <a:spLocks noGrp="1"/>
          </p:cNvSpPr>
          <p:nvPr>
            <p:ph type="body" idx="1"/>
          </p:nvPr>
        </p:nvSpPr>
        <p:spPr>
          <a:xfrm>
            <a:off x="428762" y="1272105"/>
            <a:ext cx="8286600" cy="3167700"/>
          </a:xfrm>
          <a:prstGeom prst="rect">
            <a:avLst/>
          </a:prstGeom>
        </p:spPr>
        <p:txBody>
          <a:bodyPr spcFirstLastPara="1" wrap="square" lIns="0" tIns="0" rIns="0" bIns="0" anchor="t" anchorCtr="0">
            <a:noAutofit/>
          </a:bodyPr>
          <a:lstStyle/>
          <a:p>
            <a:pPr marL="0" lvl="0" indent="0" algn="l" rtl="0">
              <a:spcBef>
                <a:spcPts val="800"/>
              </a:spcBef>
              <a:spcAft>
                <a:spcPts val="0"/>
              </a:spcAft>
              <a:buNone/>
            </a:pPr>
            <a:r>
              <a:rPr lang="en" sz="1600"/>
              <a:t>Tableau uses visual cues to explain types and state of data used in the workbook. </a:t>
            </a:r>
            <a:endParaRPr sz="1600"/>
          </a:p>
          <a:p>
            <a:pPr marL="0" lvl="0" indent="0" algn="l" rtl="0">
              <a:spcBef>
                <a:spcPts val="800"/>
              </a:spcBef>
              <a:spcAft>
                <a:spcPts val="0"/>
              </a:spcAft>
              <a:buNone/>
            </a:pPr>
            <a:r>
              <a:rPr lang="en" sz="1600"/>
              <a:t>Visual cues are used in different locations throughout the workbook. </a:t>
            </a:r>
            <a:endParaRPr sz="1600"/>
          </a:p>
          <a:p>
            <a:pPr marL="457200" lvl="0" indent="-330200" algn="l" rtl="0">
              <a:spcBef>
                <a:spcPts val="800"/>
              </a:spcBef>
              <a:spcAft>
                <a:spcPts val="0"/>
              </a:spcAft>
              <a:buSzPts val="1600"/>
              <a:buChar char="●"/>
            </a:pPr>
            <a:r>
              <a:rPr lang="en" sz="1600"/>
              <a:t>Data Sources - Different color check marks are used to differentiate between primary and secondary data sources. </a:t>
            </a:r>
            <a:endParaRPr sz="1600"/>
          </a:p>
          <a:p>
            <a:pPr marL="457200" lvl="0" indent="-330200" algn="l" rtl="0">
              <a:spcBef>
                <a:spcPts val="0"/>
              </a:spcBef>
              <a:spcAft>
                <a:spcPts val="0"/>
              </a:spcAft>
              <a:buSzPts val="1600"/>
              <a:buChar char="●"/>
            </a:pPr>
            <a:r>
              <a:rPr lang="en" sz="1600"/>
              <a:t>Data Fields - Different icons and colors are used to represent different data types. </a:t>
            </a:r>
            <a:endParaRPr sz="1600"/>
          </a:p>
          <a:p>
            <a:pPr marL="457200" lvl="0" indent="-330200" algn="l" rtl="0">
              <a:spcBef>
                <a:spcPts val="0"/>
              </a:spcBef>
              <a:spcAft>
                <a:spcPts val="0"/>
              </a:spcAft>
              <a:buSzPts val="1600"/>
              <a:buChar char="●"/>
            </a:pPr>
            <a:r>
              <a:rPr lang="en" sz="1600"/>
              <a:t>Field Shelves - Fields on the shelf use icons, colors, and text to represent different data types. </a:t>
            </a:r>
            <a:endParaRPr sz="1600"/>
          </a:p>
        </p:txBody>
      </p:sp>
      <p:sp>
        <p:nvSpPr>
          <p:cNvPr id="791" name="Google Shape;791;p48"/>
          <p:cNvSpPr txBox="1">
            <a:spLocks noGrp="1"/>
          </p:cNvSpPr>
          <p:nvPr>
            <p:ph type="subTitle" idx="2"/>
          </p:nvPr>
        </p:nvSpPr>
        <p:spPr>
          <a:xfrm>
            <a:off x="432169" y="4919140"/>
            <a:ext cx="6315300" cy="167700"/>
          </a:xfrm>
          <a:prstGeom prst="rect">
            <a:avLst/>
          </a:prstGeom>
        </p:spPr>
        <p:txBody>
          <a:bodyPr spcFirstLastPara="1" wrap="square" lIns="0" tIns="0" rIns="0" bIns="0" anchor="b" anchorCtr="0">
            <a:noAutofit/>
          </a:bodyPr>
          <a:lstStyle/>
          <a:p>
            <a:pPr marL="0" lvl="0" indent="0" algn="l" rtl="0">
              <a:spcBef>
                <a:spcPts val="0"/>
              </a:spcBef>
              <a:spcAft>
                <a:spcPts val="200"/>
              </a:spcAft>
              <a:buNone/>
            </a:pPr>
            <a:endParaRPr/>
          </a:p>
        </p:txBody>
      </p:sp>
      <p:sp>
        <p:nvSpPr>
          <p:cNvPr id="792" name="Google Shape;792;p48"/>
          <p:cNvSpPr txBox="1">
            <a:spLocks noGrp="1"/>
          </p:cNvSpPr>
          <p:nvPr>
            <p:ph type="body" idx="3"/>
          </p:nvPr>
        </p:nvSpPr>
        <p:spPr>
          <a:xfrm>
            <a:off x="428740" y="822884"/>
            <a:ext cx="8286600" cy="254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Icons and color used in Tableau</a:t>
            </a:r>
            <a:endParaRPr/>
          </a:p>
          <a:p>
            <a:pPr marL="0" lvl="0" indent="0" algn="l" rtl="0">
              <a:spcBef>
                <a:spcPts val="200"/>
              </a:spcBef>
              <a:spcAft>
                <a:spcPts val="20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49"/>
          <p:cNvSpPr txBox="1">
            <a:spLocks noGrp="1"/>
          </p:cNvSpPr>
          <p:nvPr>
            <p:ph type="title"/>
          </p:nvPr>
        </p:nvSpPr>
        <p:spPr>
          <a:xfrm>
            <a:off x="428737" y="49650"/>
            <a:ext cx="6795300" cy="743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Elements of a Visualization </a:t>
            </a:r>
            <a:endParaRPr/>
          </a:p>
        </p:txBody>
      </p:sp>
      <p:sp>
        <p:nvSpPr>
          <p:cNvPr id="798" name="Google Shape;798;p49"/>
          <p:cNvSpPr txBox="1">
            <a:spLocks noGrp="1"/>
          </p:cNvSpPr>
          <p:nvPr>
            <p:ph type="body" idx="1"/>
          </p:nvPr>
        </p:nvSpPr>
        <p:spPr>
          <a:xfrm>
            <a:off x="428737" y="1216230"/>
            <a:ext cx="8286600" cy="3167700"/>
          </a:xfrm>
          <a:prstGeom prst="rect">
            <a:avLst/>
          </a:prstGeom>
        </p:spPr>
        <p:txBody>
          <a:bodyPr spcFirstLastPara="1" wrap="square" lIns="0" tIns="0" rIns="0" bIns="0" anchor="t" anchorCtr="0">
            <a:noAutofit/>
          </a:bodyPr>
          <a:lstStyle/>
          <a:p>
            <a:pPr marL="0" lvl="0" indent="0" algn="l" rtl="0">
              <a:spcBef>
                <a:spcPts val="800"/>
              </a:spcBef>
              <a:spcAft>
                <a:spcPts val="0"/>
              </a:spcAft>
              <a:buNone/>
            </a:pPr>
            <a:r>
              <a:rPr lang="en" sz="1600"/>
              <a:t>Dimensions, Measures, and Marks are combined to create different charts to visualize data.</a:t>
            </a:r>
            <a:endParaRPr sz="1600"/>
          </a:p>
          <a:p>
            <a:pPr marL="0" lvl="0" indent="0" algn="l" rtl="0">
              <a:spcBef>
                <a:spcPts val="800"/>
              </a:spcBef>
              <a:spcAft>
                <a:spcPts val="0"/>
              </a:spcAft>
              <a:buNone/>
            </a:pPr>
            <a:r>
              <a:rPr lang="en" sz="1600"/>
              <a:t>Dimensions are qualitative values such as names and dates.</a:t>
            </a:r>
            <a:endParaRPr sz="1600"/>
          </a:p>
          <a:p>
            <a:pPr marL="0" lvl="0" indent="0" algn="l" rtl="0">
              <a:spcBef>
                <a:spcPts val="800"/>
              </a:spcBef>
              <a:spcAft>
                <a:spcPts val="0"/>
              </a:spcAft>
              <a:buNone/>
            </a:pPr>
            <a:r>
              <a:rPr lang="en" sz="1600"/>
              <a:t>Measures are numeric, quantitative values you can measure.</a:t>
            </a:r>
            <a:endParaRPr sz="1600"/>
          </a:p>
          <a:p>
            <a:pPr marL="0" lvl="0" indent="0" algn="l" rtl="0">
              <a:spcBef>
                <a:spcPts val="800"/>
              </a:spcBef>
              <a:spcAft>
                <a:spcPts val="0"/>
              </a:spcAft>
              <a:buNone/>
            </a:pPr>
            <a:r>
              <a:rPr lang="en" sz="1600"/>
              <a:t>Marks are the data points displayed on the view using:</a:t>
            </a:r>
            <a:endParaRPr sz="1600"/>
          </a:p>
          <a:p>
            <a:pPr marL="457200" lvl="0" indent="-330200" algn="l" rtl="0">
              <a:spcBef>
                <a:spcPts val="800"/>
              </a:spcBef>
              <a:spcAft>
                <a:spcPts val="0"/>
              </a:spcAft>
              <a:buSzPts val="1600"/>
              <a:buChar char="●"/>
            </a:pPr>
            <a:r>
              <a:rPr lang="en" sz="1600"/>
              <a:t>Color</a:t>
            </a:r>
            <a:endParaRPr sz="1600"/>
          </a:p>
          <a:p>
            <a:pPr marL="457200" lvl="0" indent="-330200" algn="l" rtl="0">
              <a:spcBef>
                <a:spcPts val="0"/>
              </a:spcBef>
              <a:spcAft>
                <a:spcPts val="0"/>
              </a:spcAft>
              <a:buSzPts val="1600"/>
              <a:buChar char="●"/>
            </a:pPr>
            <a:r>
              <a:rPr lang="en" sz="1600"/>
              <a:t>Size</a:t>
            </a:r>
            <a:endParaRPr sz="1600"/>
          </a:p>
          <a:p>
            <a:pPr marL="457200" lvl="0" indent="-330200" algn="l" rtl="0">
              <a:spcBef>
                <a:spcPts val="0"/>
              </a:spcBef>
              <a:spcAft>
                <a:spcPts val="0"/>
              </a:spcAft>
              <a:buSzPts val="1600"/>
              <a:buChar char="●"/>
            </a:pPr>
            <a:r>
              <a:rPr lang="en" sz="1600"/>
              <a:t>Shape</a:t>
            </a:r>
            <a:endParaRPr sz="1600"/>
          </a:p>
          <a:p>
            <a:pPr marL="457200" lvl="0" indent="-330200" algn="l" rtl="0">
              <a:spcBef>
                <a:spcPts val="0"/>
              </a:spcBef>
              <a:spcAft>
                <a:spcPts val="0"/>
              </a:spcAft>
              <a:buSzPts val="1600"/>
              <a:buChar char="●"/>
            </a:pPr>
            <a:r>
              <a:rPr lang="en" sz="1600"/>
              <a:t>Tooltip</a:t>
            </a:r>
            <a:endParaRPr sz="1600"/>
          </a:p>
        </p:txBody>
      </p:sp>
      <p:sp>
        <p:nvSpPr>
          <p:cNvPr id="799" name="Google Shape;799;p49"/>
          <p:cNvSpPr txBox="1">
            <a:spLocks noGrp="1"/>
          </p:cNvSpPr>
          <p:nvPr>
            <p:ph type="subTitle" idx="2"/>
          </p:nvPr>
        </p:nvSpPr>
        <p:spPr>
          <a:xfrm>
            <a:off x="432169" y="4919140"/>
            <a:ext cx="6315300" cy="167700"/>
          </a:xfrm>
          <a:prstGeom prst="rect">
            <a:avLst/>
          </a:prstGeom>
        </p:spPr>
        <p:txBody>
          <a:bodyPr spcFirstLastPara="1" wrap="square" lIns="0" tIns="0" rIns="0" bIns="0" anchor="b" anchorCtr="0">
            <a:noAutofit/>
          </a:bodyPr>
          <a:lstStyle/>
          <a:p>
            <a:pPr marL="0" lvl="0" indent="0" algn="l" rtl="0">
              <a:spcBef>
                <a:spcPts val="0"/>
              </a:spcBef>
              <a:spcAft>
                <a:spcPts val="200"/>
              </a:spcAft>
              <a:buNone/>
            </a:pPr>
            <a:endParaRPr/>
          </a:p>
        </p:txBody>
      </p:sp>
      <p:sp>
        <p:nvSpPr>
          <p:cNvPr id="800" name="Google Shape;800;p49"/>
          <p:cNvSpPr txBox="1">
            <a:spLocks noGrp="1"/>
          </p:cNvSpPr>
          <p:nvPr>
            <p:ph type="body" idx="3"/>
          </p:nvPr>
        </p:nvSpPr>
        <p:spPr>
          <a:xfrm>
            <a:off x="428740" y="822884"/>
            <a:ext cx="8286600" cy="254100"/>
          </a:xfrm>
          <a:prstGeom prst="rect">
            <a:avLst/>
          </a:prstGeom>
        </p:spPr>
        <p:txBody>
          <a:bodyPr spcFirstLastPara="1" wrap="square" lIns="0" tIns="0" rIns="0" bIns="0" anchor="t" anchorCtr="0">
            <a:noAutofit/>
          </a:bodyPr>
          <a:lstStyle/>
          <a:p>
            <a:pPr marL="0" lvl="0" indent="0" algn="l" rtl="0">
              <a:spcBef>
                <a:spcPts val="0"/>
              </a:spcBef>
              <a:spcAft>
                <a:spcPts val="20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50"/>
          <p:cNvSpPr txBox="1">
            <a:spLocks noGrp="1"/>
          </p:cNvSpPr>
          <p:nvPr>
            <p:ph type="title"/>
          </p:nvPr>
        </p:nvSpPr>
        <p:spPr>
          <a:xfrm>
            <a:off x="841775" y="1274944"/>
            <a:ext cx="7460400" cy="1081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36"/>
          <p:cNvSpPr txBox="1">
            <a:spLocks noGrp="1"/>
          </p:cNvSpPr>
          <p:nvPr>
            <p:ph type="title"/>
          </p:nvPr>
        </p:nvSpPr>
        <p:spPr>
          <a:xfrm>
            <a:off x="428737" y="49650"/>
            <a:ext cx="6795300" cy="743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How to teach this slide deck</a:t>
            </a:r>
            <a:endParaRPr/>
          </a:p>
        </p:txBody>
      </p:sp>
      <p:sp>
        <p:nvSpPr>
          <p:cNvPr id="694" name="Google Shape;694;p36"/>
          <p:cNvSpPr txBox="1">
            <a:spLocks noGrp="1"/>
          </p:cNvSpPr>
          <p:nvPr>
            <p:ph type="body" idx="1"/>
          </p:nvPr>
        </p:nvSpPr>
        <p:spPr>
          <a:xfrm>
            <a:off x="428737" y="1216230"/>
            <a:ext cx="8286600" cy="3167700"/>
          </a:xfrm>
          <a:prstGeom prst="rect">
            <a:avLst/>
          </a:prstGeom>
        </p:spPr>
        <p:txBody>
          <a:bodyPr spcFirstLastPara="1" wrap="square" lIns="0" tIns="0" rIns="0" bIns="0" anchor="t" anchorCtr="0">
            <a:noAutofit/>
          </a:bodyPr>
          <a:lstStyle/>
          <a:p>
            <a:pPr marL="0" lvl="0" indent="0" algn="l" rtl="0">
              <a:spcBef>
                <a:spcPts val="800"/>
              </a:spcBef>
              <a:spcAft>
                <a:spcPts val="0"/>
              </a:spcAft>
              <a:buNone/>
            </a:pPr>
            <a:r>
              <a:rPr lang="en" dirty="0"/>
              <a:t>This slide deck covers an overview of Tableau and highlights key terminology. Each slide includes notes that cover information about the topic and sample walkthroughs. Use these notes to expand on each slide. It is recommended that you open Tableau and walk through each topic to provide visual examples. </a:t>
            </a:r>
            <a:endParaRPr dirty="0"/>
          </a:p>
          <a:p>
            <a:pPr marL="0" lvl="0" indent="0" algn="l" rtl="0">
              <a:spcBef>
                <a:spcPts val="800"/>
              </a:spcBef>
              <a:spcAft>
                <a:spcPts val="0"/>
              </a:spcAft>
              <a:buNone/>
            </a:pPr>
            <a:r>
              <a:rPr lang="en" dirty="0"/>
              <a:t>For this slide deck, you can use the sample workbook titled World Indicators. This is available when you start Tableau. A sample walkthrough assignment is also included in the exercise files. Students can use this as a supplementary learning to this deck. </a:t>
            </a:r>
            <a:endParaRPr dirty="0"/>
          </a:p>
          <a:p>
            <a:pPr marL="0" lvl="0" indent="0" algn="l" rtl="0">
              <a:spcBef>
                <a:spcPts val="800"/>
              </a:spcBef>
              <a:spcAft>
                <a:spcPts val="0"/>
              </a:spcAft>
              <a:buNone/>
            </a:pPr>
            <a:r>
              <a:rPr lang="en" dirty="0"/>
              <a:t>If you have any further questions regarding this content, please reach out to </a:t>
            </a:r>
            <a:r>
              <a:rPr lang="en" dirty="0" err="1"/>
              <a:t>tft@tableau.com</a:t>
            </a:r>
            <a:endParaRPr dirty="0"/>
          </a:p>
          <a:p>
            <a:pPr marL="0" lvl="0" indent="0" algn="l" rtl="0">
              <a:spcBef>
                <a:spcPts val="800"/>
              </a:spcBef>
              <a:spcAft>
                <a:spcPts val="0"/>
              </a:spcAft>
              <a:buNone/>
            </a:pPr>
            <a:endParaRPr dirty="0"/>
          </a:p>
          <a:p>
            <a:pPr marL="0" lvl="0" indent="0" algn="l" rtl="0">
              <a:spcBef>
                <a:spcPts val="800"/>
              </a:spcBef>
              <a:spcAft>
                <a:spcPts val="200"/>
              </a:spcAft>
              <a:buNone/>
            </a:pPr>
            <a:endParaRPr dirty="0"/>
          </a:p>
        </p:txBody>
      </p:sp>
      <p:sp>
        <p:nvSpPr>
          <p:cNvPr id="695" name="Google Shape;695;p36"/>
          <p:cNvSpPr txBox="1">
            <a:spLocks noGrp="1"/>
          </p:cNvSpPr>
          <p:nvPr>
            <p:ph type="subTitle" idx="2"/>
          </p:nvPr>
        </p:nvSpPr>
        <p:spPr>
          <a:xfrm>
            <a:off x="432169" y="4919140"/>
            <a:ext cx="6315300" cy="167700"/>
          </a:xfrm>
          <a:prstGeom prst="rect">
            <a:avLst/>
          </a:prstGeom>
        </p:spPr>
        <p:txBody>
          <a:bodyPr spcFirstLastPara="1" wrap="square" lIns="0" tIns="0" rIns="0" bIns="0" anchor="b" anchorCtr="0">
            <a:noAutofit/>
          </a:bodyPr>
          <a:lstStyle/>
          <a:p>
            <a:pPr marL="0" lvl="0" indent="0" algn="l" rtl="0">
              <a:spcBef>
                <a:spcPts val="0"/>
              </a:spcBef>
              <a:spcAft>
                <a:spcPts val="200"/>
              </a:spcAft>
              <a:buNone/>
            </a:pPr>
            <a:endParaRPr/>
          </a:p>
        </p:txBody>
      </p:sp>
      <p:sp>
        <p:nvSpPr>
          <p:cNvPr id="696" name="Google Shape;696;p36"/>
          <p:cNvSpPr txBox="1">
            <a:spLocks noGrp="1"/>
          </p:cNvSpPr>
          <p:nvPr>
            <p:ph type="body" idx="3"/>
          </p:nvPr>
        </p:nvSpPr>
        <p:spPr>
          <a:xfrm>
            <a:off x="428740" y="822884"/>
            <a:ext cx="8286600" cy="254100"/>
          </a:xfrm>
          <a:prstGeom prst="rect">
            <a:avLst/>
          </a:prstGeom>
        </p:spPr>
        <p:txBody>
          <a:bodyPr spcFirstLastPara="1" wrap="square" lIns="0" tIns="0" rIns="0" bIns="0" anchor="t" anchorCtr="0">
            <a:noAutofit/>
          </a:bodyPr>
          <a:lstStyle/>
          <a:p>
            <a:pPr marL="0" lvl="0" indent="0" algn="l" rtl="0">
              <a:spcBef>
                <a:spcPts val="0"/>
              </a:spcBef>
              <a:spcAft>
                <a:spcPts val="2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37"/>
          <p:cNvSpPr txBox="1">
            <a:spLocks noGrp="1"/>
          </p:cNvSpPr>
          <p:nvPr>
            <p:ph type="title"/>
          </p:nvPr>
        </p:nvSpPr>
        <p:spPr>
          <a:xfrm>
            <a:off x="428737" y="49650"/>
            <a:ext cx="6795300" cy="743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Agenda</a:t>
            </a:r>
            <a:endParaRPr/>
          </a:p>
        </p:txBody>
      </p:sp>
      <p:sp>
        <p:nvSpPr>
          <p:cNvPr id="702" name="Google Shape;702;p37"/>
          <p:cNvSpPr txBox="1">
            <a:spLocks noGrp="1"/>
          </p:cNvSpPr>
          <p:nvPr>
            <p:ph type="body" idx="1"/>
          </p:nvPr>
        </p:nvSpPr>
        <p:spPr>
          <a:xfrm>
            <a:off x="428737" y="1216230"/>
            <a:ext cx="8286600" cy="3167700"/>
          </a:xfrm>
          <a:prstGeom prst="rect">
            <a:avLst/>
          </a:prstGeom>
        </p:spPr>
        <p:txBody>
          <a:bodyPr spcFirstLastPara="1" wrap="square" lIns="0" tIns="0" rIns="0" bIns="0" anchor="t" anchorCtr="0">
            <a:noAutofit/>
          </a:bodyPr>
          <a:lstStyle/>
          <a:p>
            <a:pPr marL="0" lvl="0" indent="0" algn="l" rtl="0">
              <a:spcBef>
                <a:spcPts val="800"/>
              </a:spcBef>
              <a:spcAft>
                <a:spcPts val="0"/>
              </a:spcAft>
              <a:buClr>
                <a:schemeClr val="dk1"/>
              </a:buClr>
              <a:buSzPts val="1100"/>
              <a:buFont typeface="Arial"/>
              <a:buNone/>
            </a:pPr>
            <a:r>
              <a:rPr lang="en" sz="1600" b="1"/>
              <a:t>Introduction to Desktop and Desktop Workflow</a:t>
            </a:r>
            <a:endParaRPr sz="1600"/>
          </a:p>
          <a:p>
            <a:pPr marL="457200" lvl="0" indent="-330200" algn="l" rtl="0">
              <a:spcBef>
                <a:spcPts val="800"/>
              </a:spcBef>
              <a:spcAft>
                <a:spcPts val="0"/>
              </a:spcAft>
              <a:buSzPts val="1600"/>
              <a:buChar char="●"/>
            </a:pPr>
            <a:r>
              <a:rPr lang="en" sz="1600"/>
              <a:t>The Tableau Platform</a:t>
            </a:r>
            <a:endParaRPr sz="1600"/>
          </a:p>
          <a:p>
            <a:pPr marL="457200" lvl="0" indent="-330200" algn="l" rtl="0">
              <a:spcBef>
                <a:spcPts val="800"/>
              </a:spcBef>
              <a:spcAft>
                <a:spcPts val="0"/>
              </a:spcAft>
              <a:buSzPts val="1600"/>
              <a:buChar char="●"/>
            </a:pPr>
            <a:r>
              <a:rPr lang="en" sz="1600"/>
              <a:t>Application Terminology</a:t>
            </a:r>
            <a:endParaRPr sz="1600"/>
          </a:p>
          <a:p>
            <a:pPr marL="457200" lvl="0" indent="-330200" algn="l" rtl="0">
              <a:spcBef>
                <a:spcPts val="800"/>
              </a:spcBef>
              <a:spcAft>
                <a:spcPts val="0"/>
              </a:spcAft>
              <a:buSzPts val="1600"/>
              <a:buChar char="●"/>
            </a:pPr>
            <a:r>
              <a:rPr lang="en" sz="1600"/>
              <a:t>Visual Cues for Fields</a:t>
            </a:r>
            <a:endParaRPr sz="1600"/>
          </a:p>
          <a:p>
            <a:pPr marL="457200" lvl="0" indent="-330200" algn="l" rtl="0">
              <a:spcBef>
                <a:spcPts val="800"/>
              </a:spcBef>
              <a:spcAft>
                <a:spcPts val="0"/>
              </a:spcAft>
              <a:buSzPts val="1600"/>
              <a:buChar char="●"/>
            </a:pPr>
            <a:r>
              <a:rPr lang="en" sz="1600"/>
              <a:t>Elements of a Visualization</a:t>
            </a:r>
            <a:endParaRPr sz="1600"/>
          </a:p>
          <a:p>
            <a:pPr marL="457200" lvl="0" indent="-330200" algn="l" rtl="0">
              <a:spcBef>
                <a:spcPts val="800"/>
              </a:spcBef>
              <a:spcAft>
                <a:spcPts val="0"/>
              </a:spcAft>
              <a:buSzPts val="1600"/>
              <a:buChar char="●"/>
            </a:pPr>
            <a:r>
              <a:rPr lang="en" sz="1600"/>
              <a:t>Workbook Types</a:t>
            </a:r>
            <a:endParaRPr sz="1600"/>
          </a:p>
        </p:txBody>
      </p:sp>
      <p:sp>
        <p:nvSpPr>
          <p:cNvPr id="703" name="Google Shape;703;p37"/>
          <p:cNvSpPr txBox="1">
            <a:spLocks noGrp="1"/>
          </p:cNvSpPr>
          <p:nvPr>
            <p:ph type="subTitle" idx="2"/>
          </p:nvPr>
        </p:nvSpPr>
        <p:spPr>
          <a:xfrm>
            <a:off x="432169" y="4919140"/>
            <a:ext cx="6315300" cy="167700"/>
          </a:xfrm>
          <a:prstGeom prst="rect">
            <a:avLst/>
          </a:prstGeom>
        </p:spPr>
        <p:txBody>
          <a:bodyPr spcFirstLastPara="1" wrap="square" lIns="0" tIns="0" rIns="0" bIns="0" anchor="b" anchorCtr="0">
            <a:noAutofit/>
          </a:bodyPr>
          <a:lstStyle/>
          <a:p>
            <a:pPr marL="0" lvl="0" indent="0" algn="l" rtl="0">
              <a:spcBef>
                <a:spcPts val="0"/>
              </a:spcBef>
              <a:spcAft>
                <a:spcPts val="200"/>
              </a:spcAft>
              <a:buNone/>
            </a:pPr>
            <a:endParaRPr/>
          </a:p>
        </p:txBody>
      </p:sp>
      <p:sp>
        <p:nvSpPr>
          <p:cNvPr id="704" name="Google Shape;704;p37"/>
          <p:cNvSpPr txBox="1">
            <a:spLocks noGrp="1"/>
          </p:cNvSpPr>
          <p:nvPr>
            <p:ph type="body" idx="3"/>
          </p:nvPr>
        </p:nvSpPr>
        <p:spPr>
          <a:xfrm>
            <a:off x="428740" y="822884"/>
            <a:ext cx="8286600" cy="254100"/>
          </a:xfrm>
          <a:prstGeom prst="rect">
            <a:avLst/>
          </a:prstGeom>
        </p:spPr>
        <p:txBody>
          <a:bodyPr spcFirstLastPara="1" wrap="square" lIns="0" tIns="0" rIns="0" bIns="0" anchor="t" anchorCtr="0">
            <a:noAutofit/>
          </a:bodyPr>
          <a:lstStyle/>
          <a:p>
            <a:pPr marL="0" lvl="0" indent="0" algn="l" rtl="0">
              <a:spcBef>
                <a:spcPts val="0"/>
              </a:spcBef>
              <a:spcAft>
                <a:spcPts val="200"/>
              </a:spcAft>
              <a:buNone/>
            </a:pPr>
            <a:r>
              <a:rPr lang="en"/>
              <a:t>Where we are going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40"/>
          <p:cNvSpPr txBox="1">
            <a:spLocks noGrp="1"/>
          </p:cNvSpPr>
          <p:nvPr>
            <p:ph type="title"/>
          </p:nvPr>
        </p:nvSpPr>
        <p:spPr>
          <a:xfrm>
            <a:off x="428737" y="49650"/>
            <a:ext cx="6795300" cy="743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Exploring the Tableau Platform	</a:t>
            </a:r>
            <a:endParaRPr/>
          </a:p>
        </p:txBody>
      </p:sp>
      <p:sp>
        <p:nvSpPr>
          <p:cNvPr id="726" name="Google Shape;726;p40"/>
          <p:cNvSpPr txBox="1">
            <a:spLocks noGrp="1"/>
          </p:cNvSpPr>
          <p:nvPr>
            <p:ph type="body" idx="1"/>
          </p:nvPr>
        </p:nvSpPr>
        <p:spPr>
          <a:xfrm>
            <a:off x="428737" y="1216230"/>
            <a:ext cx="8286600" cy="3167700"/>
          </a:xfrm>
          <a:prstGeom prst="rect">
            <a:avLst/>
          </a:prstGeom>
        </p:spPr>
        <p:txBody>
          <a:bodyPr spcFirstLastPara="1" wrap="square" lIns="0" tIns="0" rIns="0" bIns="0" anchor="t" anchorCtr="0">
            <a:noAutofit/>
          </a:bodyPr>
          <a:lstStyle/>
          <a:p>
            <a:pPr marL="0" lvl="0" indent="0" algn="l" rtl="0">
              <a:spcBef>
                <a:spcPts val="800"/>
              </a:spcBef>
              <a:spcAft>
                <a:spcPts val="0"/>
              </a:spcAft>
              <a:buNone/>
            </a:pPr>
            <a:r>
              <a:rPr lang="en" sz="1600" dirty="0"/>
              <a:t>Tableau Desktop starts with connecting to a data source.</a:t>
            </a:r>
            <a:endParaRPr sz="1600" dirty="0"/>
          </a:p>
          <a:p>
            <a:pPr marL="0" lvl="0" indent="0" algn="l" rtl="0">
              <a:spcBef>
                <a:spcPts val="800"/>
              </a:spcBef>
              <a:spcAft>
                <a:spcPts val="0"/>
              </a:spcAft>
              <a:buNone/>
            </a:pPr>
            <a:r>
              <a:rPr lang="en" sz="1600" dirty="0"/>
              <a:t>Tableau Desktop provides many data options to connect to through the Connect Pane.  </a:t>
            </a:r>
            <a:endParaRPr sz="1600" dirty="0"/>
          </a:p>
          <a:p>
            <a:pPr marL="457200" lvl="0" indent="-330200" algn="l" rtl="0">
              <a:spcBef>
                <a:spcPts val="800"/>
              </a:spcBef>
              <a:spcAft>
                <a:spcPts val="0"/>
              </a:spcAft>
              <a:buSzPts val="1600"/>
              <a:buChar char="●"/>
            </a:pPr>
            <a:r>
              <a:rPr lang="en" sz="1600" dirty="0"/>
              <a:t>Search for Data - Connection to an external Tableau Server</a:t>
            </a:r>
            <a:endParaRPr sz="1600" dirty="0"/>
          </a:p>
          <a:p>
            <a:pPr marL="457200" lvl="0" indent="-330200" algn="l" rtl="0">
              <a:spcBef>
                <a:spcPts val="0"/>
              </a:spcBef>
              <a:spcAft>
                <a:spcPts val="0"/>
              </a:spcAft>
              <a:buSzPts val="1600"/>
              <a:buChar char="●"/>
            </a:pPr>
            <a:r>
              <a:rPr lang="en" sz="1600" dirty="0"/>
              <a:t>To a File - Connection to local files including PDF, CSV, TXT and Microsoft Excel</a:t>
            </a:r>
            <a:endParaRPr sz="1600" dirty="0"/>
          </a:p>
          <a:p>
            <a:pPr marL="457200" lvl="0" indent="-330200" algn="l" rtl="0">
              <a:spcBef>
                <a:spcPts val="0"/>
              </a:spcBef>
              <a:spcAft>
                <a:spcPts val="0"/>
              </a:spcAft>
              <a:buSzPts val="1600"/>
              <a:buChar char="●"/>
            </a:pPr>
            <a:r>
              <a:rPr lang="en" sz="1600" dirty="0"/>
              <a:t>To a Server - Connection to popular database servers including Redshift, Oracle,DB2, SQL Server</a:t>
            </a:r>
            <a:endParaRPr sz="1600" dirty="0"/>
          </a:p>
          <a:p>
            <a:pPr marL="457200" lvl="0" indent="-330200" algn="l" rtl="0">
              <a:spcBef>
                <a:spcPts val="0"/>
              </a:spcBef>
              <a:spcAft>
                <a:spcPts val="0"/>
              </a:spcAft>
              <a:buSzPts val="1600"/>
              <a:buChar char="●"/>
            </a:pPr>
            <a:r>
              <a:rPr lang="en" sz="1600" dirty="0"/>
              <a:t>Saved Data Sources - Connection to packaged Tableau data sources</a:t>
            </a:r>
            <a:endParaRPr sz="1600" dirty="0"/>
          </a:p>
        </p:txBody>
      </p:sp>
      <p:sp>
        <p:nvSpPr>
          <p:cNvPr id="727" name="Google Shape;727;p40"/>
          <p:cNvSpPr txBox="1">
            <a:spLocks noGrp="1"/>
          </p:cNvSpPr>
          <p:nvPr>
            <p:ph type="subTitle" idx="2"/>
          </p:nvPr>
        </p:nvSpPr>
        <p:spPr>
          <a:xfrm>
            <a:off x="432169" y="4919140"/>
            <a:ext cx="6315300" cy="167700"/>
          </a:xfrm>
          <a:prstGeom prst="rect">
            <a:avLst/>
          </a:prstGeom>
        </p:spPr>
        <p:txBody>
          <a:bodyPr spcFirstLastPara="1" wrap="square" lIns="0" tIns="0" rIns="0" bIns="0" anchor="b" anchorCtr="0">
            <a:noAutofit/>
          </a:bodyPr>
          <a:lstStyle/>
          <a:p>
            <a:pPr marL="0" lvl="0" indent="0" algn="l" rtl="0">
              <a:spcBef>
                <a:spcPts val="0"/>
              </a:spcBef>
              <a:spcAft>
                <a:spcPts val="200"/>
              </a:spcAft>
              <a:buNone/>
            </a:pPr>
            <a:endParaRPr/>
          </a:p>
        </p:txBody>
      </p:sp>
      <p:sp>
        <p:nvSpPr>
          <p:cNvPr id="728" name="Google Shape;728;p40"/>
          <p:cNvSpPr txBox="1">
            <a:spLocks noGrp="1"/>
          </p:cNvSpPr>
          <p:nvPr>
            <p:ph type="body" idx="3"/>
          </p:nvPr>
        </p:nvSpPr>
        <p:spPr>
          <a:xfrm>
            <a:off x="428740" y="822884"/>
            <a:ext cx="8286600" cy="254100"/>
          </a:xfrm>
          <a:prstGeom prst="rect">
            <a:avLst/>
          </a:prstGeom>
        </p:spPr>
        <p:txBody>
          <a:bodyPr spcFirstLastPara="1" wrap="square" lIns="0" tIns="0" rIns="0" bIns="0" anchor="t" anchorCtr="0">
            <a:noAutofit/>
          </a:bodyPr>
          <a:lstStyle/>
          <a:p>
            <a:pPr marL="0" lvl="0" indent="0" algn="l" rtl="0">
              <a:spcBef>
                <a:spcPts val="0"/>
              </a:spcBef>
              <a:spcAft>
                <a:spcPts val="200"/>
              </a:spcAft>
              <a:buNone/>
            </a:pPr>
            <a:r>
              <a:rPr lang="en"/>
              <a:t>How to get started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41"/>
          <p:cNvSpPr txBox="1">
            <a:spLocks noGrp="1"/>
          </p:cNvSpPr>
          <p:nvPr>
            <p:ph type="title"/>
          </p:nvPr>
        </p:nvSpPr>
        <p:spPr>
          <a:xfrm>
            <a:off x="428737" y="49650"/>
            <a:ext cx="6795300" cy="743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Tableau File Types</a:t>
            </a:r>
            <a:endParaRPr/>
          </a:p>
        </p:txBody>
      </p:sp>
      <p:sp>
        <p:nvSpPr>
          <p:cNvPr id="734" name="Google Shape;734;p41"/>
          <p:cNvSpPr txBox="1">
            <a:spLocks noGrp="1"/>
          </p:cNvSpPr>
          <p:nvPr>
            <p:ph type="body" idx="1"/>
          </p:nvPr>
        </p:nvSpPr>
        <p:spPr>
          <a:xfrm>
            <a:off x="428737" y="1216230"/>
            <a:ext cx="8286600" cy="3167700"/>
          </a:xfrm>
          <a:prstGeom prst="rect">
            <a:avLst/>
          </a:prstGeom>
        </p:spPr>
        <p:txBody>
          <a:bodyPr spcFirstLastPara="1" wrap="square" lIns="0" tIns="0" rIns="0" bIns="0" anchor="t" anchorCtr="0">
            <a:noAutofit/>
          </a:bodyPr>
          <a:lstStyle/>
          <a:p>
            <a:pPr marL="0" lvl="0" indent="0" algn="l" rtl="0">
              <a:lnSpc>
                <a:spcPct val="115000"/>
              </a:lnSpc>
              <a:spcBef>
                <a:spcPts val="1200"/>
              </a:spcBef>
              <a:spcAft>
                <a:spcPts val="0"/>
              </a:spcAft>
              <a:buNone/>
            </a:pPr>
            <a:r>
              <a:rPr lang="en"/>
              <a:t>Several different file types are used within Tableau</a:t>
            </a:r>
            <a:endParaRPr/>
          </a:p>
          <a:p>
            <a:pPr marL="457200" lvl="0" indent="-298450" algn="l" rtl="0">
              <a:lnSpc>
                <a:spcPct val="115000"/>
              </a:lnSpc>
              <a:spcBef>
                <a:spcPts val="1200"/>
              </a:spcBef>
              <a:spcAft>
                <a:spcPts val="0"/>
              </a:spcAft>
              <a:buClr>
                <a:srgbClr val="000000"/>
              </a:buClr>
              <a:buSzPts val="1100"/>
              <a:buChar char="●"/>
            </a:pPr>
            <a:r>
              <a:rPr lang="en"/>
              <a:t>Workbooks (.twb) - Hold one or more worksheets or dashboards. These do not include the data.</a:t>
            </a:r>
            <a:endParaRPr/>
          </a:p>
          <a:p>
            <a:pPr marL="457200" lvl="0" indent="-298450" algn="l" rtl="0">
              <a:lnSpc>
                <a:spcPct val="115000"/>
              </a:lnSpc>
              <a:spcBef>
                <a:spcPts val="0"/>
              </a:spcBef>
              <a:spcAft>
                <a:spcPts val="0"/>
              </a:spcAft>
              <a:buClr>
                <a:srgbClr val="000000"/>
              </a:buClr>
              <a:buSzPts val="1100"/>
              <a:buChar char="●"/>
            </a:pPr>
            <a:r>
              <a:rPr lang="en"/>
              <a:t>Bookmarks (.tbm) - Contain a single worksheet and are easy to share your work.</a:t>
            </a:r>
            <a:endParaRPr/>
          </a:p>
          <a:p>
            <a:pPr marL="457200" lvl="0" indent="-298450" algn="l" rtl="0">
              <a:lnSpc>
                <a:spcPct val="115000"/>
              </a:lnSpc>
              <a:spcBef>
                <a:spcPts val="0"/>
              </a:spcBef>
              <a:spcAft>
                <a:spcPts val="0"/>
              </a:spcAft>
              <a:buClr>
                <a:srgbClr val="000000"/>
              </a:buClr>
              <a:buSzPts val="1100"/>
              <a:buChar char="●"/>
            </a:pPr>
            <a:r>
              <a:rPr lang="en"/>
              <a:t>Packaged Workbooks (.twbx) - Contain the workbook along with any other supporting data or images.</a:t>
            </a:r>
            <a:endParaRPr/>
          </a:p>
          <a:p>
            <a:pPr marL="457200" lvl="0" indent="-298450" algn="l" rtl="0">
              <a:lnSpc>
                <a:spcPct val="115000"/>
              </a:lnSpc>
              <a:spcBef>
                <a:spcPts val="0"/>
              </a:spcBef>
              <a:spcAft>
                <a:spcPts val="0"/>
              </a:spcAft>
              <a:buClr>
                <a:srgbClr val="000000"/>
              </a:buClr>
              <a:buSzPts val="1100"/>
              <a:buChar char="●"/>
            </a:pPr>
            <a:r>
              <a:rPr lang="en"/>
              <a:t>Extract (.hyper or .tde) - Local copy of a subset or entire data that you can use to share with others.</a:t>
            </a:r>
            <a:endParaRPr/>
          </a:p>
          <a:p>
            <a:pPr marL="457200" lvl="0" indent="-298450" algn="l" rtl="0">
              <a:lnSpc>
                <a:spcPct val="115000"/>
              </a:lnSpc>
              <a:spcBef>
                <a:spcPts val="0"/>
              </a:spcBef>
              <a:spcAft>
                <a:spcPts val="0"/>
              </a:spcAft>
              <a:buClr>
                <a:srgbClr val="000000"/>
              </a:buClr>
              <a:buSzPts val="1100"/>
              <a:buChar char="●"/>
            </a:pPr>
            <a:r>
              <a:rPr lang="en"/>
              <a:t>Data Source (.tds) - Shortcut for quickly connecting to the data. These files do not contain the actual data but rather the information to connect.</a:t>
            </a:r>
            <a:endParaRPr/>
          </a:p>
          <a:p>
            <a:pPr marL="457200" lvl="0" indent="-298450" algn="l" rtl="0">
              <a:lnSpc>
                <a:spcPct val="115000"/>
              </a:lnSpc>
              <a:spcBef>
                <a:spcPts val="0"/>
              </a:spcBef>
              <a:spcAft>
                <a:spcPts val="0"/>
              </a:spcAft>
              <a:buClr>
                <a:srgbClr val="000000"/>
              </a:buClr>
              <a:buSzPts val="1100"/>
              <a:buChar char="●"/>
            </a:pPr>
            <a:r>
              <a:rPr lang="en"/>
              <a:t>Packaged Data Source (.tdsx) - Contains the data source file as well as any local file data. </a:t>
            </a:r>
            <a:endParaRPr/>
          </a:p>
          <a:p>
            <a:pPr marL="0" lvl="0" indent="0" algn="l" rtl="0">
              <a:spcBef>
                <a:spcPts val="1200"/>
              </a:spcBef>
              <a:spcAft>
                <a:spcPts val="200"/>
              </a:spcAft>
              <a:buNone/>
            </a:pPr>
            <a:endParaRPr/>
          </a:p>
        </p:txBody>
      </p:sp>
      <p:sp>
        <p:nvSpPr>
          <p:cNvPr id="735" name="Google Shape;735;p41"/>
          <p:cNvSpPr txBox="1">
            <a:spLocks noGrp="1"/>
          </p:cNvSpPr>
          <p:nvPr>
            <p:ph type="subTitle" idx="2"/>
          </p:nvPr>
        </p:nvSpPr>
        <p:spPr>
          <a:xfrm>
            <a:off x="432169" y="4919140"/>
            <a:ext cx="6315300" cy="167700"/>
          </a:xfrm>
          <a:prstGeom prst="rect">
            <a:avLst/>
          </a:prstGeom>
        </p:spPr>
        <p:txBody>
          <a:bodyPr spcFirstLastPara="1" wrap="square" lIns="0" tIns="0" rIns="0" bIns="0" anchor="b" anchorCtr="0">
            <a:noAutofit/>
          </a:bodyPr>
          <a:lstStyle/>
          <a:p>
            <a:pPr marL="0" lvl="0" indent="0" algn="l" rtl="0">
              <a:spcBef>
                <a:spcPts val="0"/>
              </a:spcBef>
              <a:spcAft>
                <a:spcPts val="200"/>
              </a:spcAft>
              <a:buNone/>
            </a:pPr>
            <a:endParaRPr/>
          </a:p>
        </p:txBody>
      </p:sp>
      <p:sp>
        <p:nvSpPr>
          <p:cNvPr id="736" name="Google Shape;736;p41"/>
          <p:cNvSpPr txBox="1">
            <a:spLocks noGrp="1"/>
          </p:cNvSpPr>
          <p:nvPr>
            <p:ph type="body" idx="3"/>
          </p:nvPr>
        </p:nvSpPr>
        <p:spPr>
          <a:xfrm>
            <a:off x="428740" y="822884"/>
            <a:ext cx="8286600" cy="254100"/>
          </a:xfrm>
          <a:prstGeom prst="rect">
            <a:avLst/>
          </a:prstGeom>
        </p:spPr>
        <p:txBody>
          <a:bodyPr spcFirstLastPara="1" wrap="square" lIns="0" tIns="0" rIns="0" bIns="0" anchor="t" anchorCtr="0">
            <a:noAutofit/>
          </a:bodyPr>
          <a:lstStyle/>
          <a:p>
            <a:pPr marL="0" lvl="0" indent="0" algn="l" rtl="0">
              <a:spcBef>
                <a:spcPts val="0"/>
              </a:spcBef>
              <a:spcAft>
                <a:spcPts val="20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42"/>
          <p:cNvSpPr txBox="1">
            <a:spLocks noGrp="1"/>
          </p:cNvSpPr>
          <p:nvPr>
            <p:ph type="title"/>
          </p:nvPr>
        </p:nvSpPr>
        <p:spPr>
          <a:xfrm>
            <a:off x="428737" y="49650"/>
            <a:ext cx="6795300" cy="743100"/>
          </a:xfrm>
          <a:prstGeom prst="rect">
            <a:avLst/>
          </a:prstGeom>
        </p:spPr>
        <p:txBody>
          <a:bodyPr spcFirstLastPara="1" wrap="square" lIns="0" tIns="0" rIns="0" bIns="0" anchor="b" anchorCtr="0">
            <a:noAutofit/>
          </a:bodyPr>
          <a:lstStyle/>
          <a:p>
            <a:pPr marL="0" lvl="0" indent="0" algn="l" rtl="0">
              <a:spcBef>
                <a:spcPts val="0"/>
              </a:spcBef>
              <a:spcAft>
                <a:spcPts val="0"/>
              </a:spcAft>
              <a:buClr>
                <a:schemeClr val="dk1"/>
              </a:buClr>
              <a:buSzPts val="1100"/>
              <a:buFont typeface="Arial"/>
              <a:buNone/>
            </a:pPr>
            <a:r>
              <a:rPr lang="en"/>
              <a:t>Exploring the Tableau Platform	</a:t>
            </a:r>
            <a:endParaRPr/>
          </a:p>
        </p:txBody>
      </p:sp>
      <p:sp>
        <p:nvSpPr>
          <p:cNvPr id="742" name="Google Shape;742;p42"/>
          <p:cNvSpPr txBox="1">
            <a:spLocks noGrp="1"/>
          </p:cNvSpPr>
          <p:nvPr>
            <p:ph type="body" idx="1"/>
          </p:nvPr>
        </p:nvSpPr>
        <p:spPr>
          <a:xfrm>
            <a:off x="428737" y="1216230"/>
            <a:ext cx="8286600" cy="3167700"/>
          </a:xfrm>
          <a:prstGeom prst="rect">
            <a:avLst/>
          </a:prstGeom>
        </p:spPr>
        <p:txBody>
          <a:bodyPr spcFirstLastPara="1" wrap="square" lIns="0" tIns="0" rIns="0" bIns="0" anchor="t" anchorCtr="0">
            <a:noAutofit/>
          </a:bodyPr>
          <a:lstStyle/>
          <a:p>
            <a:pPr marL="0" lvl="0" indent="0" algn="l" rtl="0">
              <a:spcBef>
                <a:spcPts val="800"/>
              </a:spcBef>
              <a:spcAft>
                <a:spcPts val="0"/>
              </a:spcAft>
              <a:buNone/>
            </a:pPr>
            <a:r>
              <a:rPr lang="en" sz="1600"/>
              <a:t>After connecting to a data source, use the data source page to explore and customize the data. </a:t>
            </a:r>
            <a:endParaRPr sz="1600"/>
          </a:p>
          <a:p>
            <a:pPr marL="0" lvl="0" indent="0" algn="l" rtl="0">
              <a:spcBef>
                <a:spcPts val="800"/>
              </a:spcBef>
              <a:spcAft>
                <a:spcPts val="0"/>
              </a:spcAft>
              <a:buNone/>
            </a:pPr>
            <a:r>
              <a:rPr lang="en" sz="1600"/>
              <a:t>Using this pane, you can </a:t>
            </a:r>
            <a:endParaRPr sz="1600"/>
          </a:p>
          <a:p>
            <a:pPr marL="457200" lvl="0" indent="-330200" algn="l" rtl="0">
              <a:spcBef>
                <a:spcPts val="800"/>
              </a:spcBef>
              <a:spcAft>
                <a:spcPts val="0"/>
              </a:spcAft>
              <a:buSzPts val="1600"/>
              <a:buChar char="●"/>
            </a:pPr>
            <a:r>
              <a:rPr lang="en" sz="1600"/>
              <a:t>View the connected data source </a:t>
            </a:r>
            <a:endParaRPr sz="1600"/>
          </a:p>
          <a:p>
            <a:pPr marL="457200" lvl="0" indent="-330200" algn="l" rtl="0">
              <a:spcBef>
                <a:spcPts val="0"/>
              </a:spcBef>
              <a:spcAft>
                <a:spcPts val="0"/>
              </a:spcAft>
              <a:buSzPts val="1600"/>
              <a:buChar char="●"/>
            </a:pPr>
            <a:r>
              <a:rPr lang="en" sz="1600"/>
              <a:t>Create relationships between your tables</a:t>
            </a:r>
            <a:endParaRPr sz="1600"/>
          </a:p>
          <a:p>
            <a:pPr marL="457200" lvl="0" indent="-330200" algn="l" rtl="0">
              <a:spcBef>
                <a:spcPts val="0"/>
              </a:spcBef>
              <a:spcAft>
                <a:spcPts val="0"/>
              </a:spcAft>
              <a:buSzPts val="1600"/>
              <a:buChar char="●"/>
            </a:pPr>
            <a:r>
              <a:rPr lang="en" sz="1600"/>
              <a:t>Create joins and unions between tables</a:t>
            </a:r>
            <a:endParaRPr sz="1600"/>
          </a:p>
          <a:p>
            <a:pPr marL="457200" lvl="0" indent="-330200" algn="l" rtl="0">
              <a:spcBef>
                <a:spcPts val="0"/>
              </a:spcBef>
              <a:spcAft>
                <a:spcPts val="0"/>
              </a:spcAft>
              <a:buSzPts val="1600"/>
              <a:buChar char="●"/>
            </a:pPr>
            <a:r>
              <a:rPr lang="en" sz="1600"/>
              <a:t>View the top 1,000 rows of your data</a:t>
            </a:r>
            <a:endParaRPr sz="1600"/>
          </a:p>
          <a:p>
            <a:pPr marL="457200" lvl="0" indent="-330200" algn="l" rtl="0">
              <a:spcBef>
                <a:spcPts val="0"/>
              </a:spcBef>
              <a:spcAft>
                <a:spcPts val="0"/>
              </a:spcAft>
              <a:buSzPts val="1600"/>
              <a:buChar char="●"/>
            </a:pPr>
            <a:r>
              <a:rPr lang="en" sz="1600"/>
              <a:t>View the metadata of your data source</a:t>
            </a:r>
            <a:endParaRPr sz="1600"/>
          </a:p>
          <a:p>
            <a:pPr marL="0" lvl="0" indent="0" algn="l" rtl="0">
              <a:spcBef>
                <a:spcPts val="800"/>
              </a:spcBef>
              <a:spcAft>
                <a:spcPts val="0"/>
              </a:spcAft>
              <a:buNone/>
            </a:pPr>
            <a:endParaRPr/>
          </a:p>
          <a:p>
            <a:pPr marL="0" lvl="0" indent="0" algn="l" rtl="0">
              <a:spcBef>
                <a:spcPts val="800"/>
              </a:spcBef>
              <a:spcAft>
                <a:spcPts val="200"/>
              </a:spcAft>
              <a:buNone/>
            </a:pPr>
            <a:endParaRPr/>
          </a:p>
        </p:txBody>
      </p:sp>
      <p:sp>
        <p:nvSpPr>
          <p:cNvPr id="743" name="Google Shape;743;p42"/>
          <p:cNvSpPr txBox="1">
            <a:spLocks noGrp="1"/>
          </p:cNvSpPr>
          <p:nvPr>
            <p:ph type="body" idx="3"/>
          </p:nvPr>
        </p:nvSpPr>
        <p:spPr>
          <a:xfrm>
            <a:off x="428740" y="822884"/>
            <a:ext cx="8286600" cy="254100"/>
          </a:xfrm>
          <a:prstGeom prst="rect">
            <a:avLst/>
          </a:prstGeom>
        </p:spPr>
        <p:txBody>
          <a:bodyPr spcFirstLastPara="1" wrap="square" lIns="0" tIns="0" rIns="0" bIns="0" anchor="t" anchorCtr="0">
            <a:noAutofit/>
          </a:bodyPr>
          <a:lstStyle/>
          <a:p>
            <a:pPr marL="0" lvl="0" indent="0" algn="l" rtl="0">
              <a:spcBef>
                <a:spcPts val="0"/>
              </a:spcBef>
              <a:spcAft>
                <a:spcPts val="200"/>
              </a:spcAft>
              <a:buNone/>
            </a:pPr>
            <a:r>
              <a:rPr lang="en"/>
              <a:t>How to get started</a:t>
            </a:r>
            <a:endParaRPr/>
          </a:p>
        </p:txBody>
      </p:sp>
      <p:sp>
        <p:nvSpPr>
          <p:cNvPr id="744" name="Google Shape;744;p42"/>
          <p:cNvSpPr txBox="1">
            <a:spLocks noGrp="1"/>
          </p:cNvSpPr>
          <p:nvPr>
            <p:ph type="subTitle" idx="2"/>
          </p:nvPr>
        </p:nvSpPr>
        <p:spPr>
          <a:xfrm>
            <a:off x="432169" y="4919140"/>
            <a:ext cx="6315300" cy="167700"/>
          </a:xfrm>
          <a:prstGeom prst="rect">
            <a:avLst/>
          </a:prstGeom>
        </p:spPr>
        <p:txBody>
          <a:bodyPr spcFirstLastPara="1" wrap="square" lIns="0" tIns="0" rIns="0" bIns="0" anchor="b" anchorCtr="0">
            <a:noAutofit/>
          </a:bodyPr>
          <a:lstStyle/>
          <a:p>
            <a:pPr marL="0" lvl="0" indent="0" algn="l" rtl="0">
              <a:spcBef>
                <a:spcPts val="0"/>
              </a:spcBef>
              <a:spcAft>
                <a:spcPts val="20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43"/>
          <p:cNvSpPr txBox="1">
            <a:spLocks noGrp="1"/>
          </p:cNvSpPr>
          <p:nvPr>
            <p:ph type="title"/>
          </p:nvPr>
        </p:nvSpPr>
        <p:spPr>
          <a:xfrm>
            <a:off x="428737" y="49650"/>
            <a:ext cx="6795300" cy="743100"/>
          </a:xfrm>
          <a:prstGeom prst="rect">
            <a:avLst/>
          </a:prstGeom>
        </p:spPr>
        <p:txBody>
          <a:bodyPr spcFirstLastPara="1" wrap="square" lIns="0" tIns="0" rIns="0" bIns="0" anchor="b" anchorCtr="0">
            <a:noAutofit/>
          </a:bodyPr>
          <a:lstStyle/>
          <a:p>
            <a:pPr marL="0" lvl="0" indent="0" algn="l" rtl="0">
              <a:spcBef>
                <a:spcPts val="0"/>
              </a:spcBef>
              <a:spcAft>
                <a:spcPts val="0"/>
              </a:spcAft>
              <a:buClr>
                <a:schemeClr val="dk1"/>
              </a:buClr>
              <a:buSzPts val="1100"/>
              <a:buFont typeface="Arial"/>
              <a:buNone/>
            </a:pPr>
            <a:r>
              <a:rPr lang="en"/>
              <a:t>Exploring the Tableau Platform	</a:t>
            </a:r>
            <a:endParaRPr/>
          </a:p>
        </p:txBody>
      </p:sp>
      <p:pic>
        <p:nvPicPr>
          <p:cNvPr id="750" name="Google Shape;750;p43"/>
          <p:cNvPicPr preferRelativeResize="0"/>
          <p:nvPr/>
        </p:nvPicPr>
        <p:blipFill>
          <a:blip r:embed="rId3">
            <a:alphaModFix/>
          </a:blip>
          <a:stretch>
            <a:fillRect/>
          </a:stretch>
        </p:blipFill>
        <p:spPr>
          <a:xfrm>
            <a:off x="831925" y="887900"/>
            <a:ext cx="7480135" cy="3820976"/>
          </a:xfrm>
          <a:prstGeom prst="rect">
            <a:avLst/>
          </a:prstGeom>
          <a:noFill/>
          <a:ln>
            <a:noFill/>
          </a:ln>
          <a:effectLst>
            <a:outerShdw blurRad="57150" dist="19050" dir="5400000" algn="bl" rotWithShape="0">
              <a:srgbClr val="000000">
                <a:alpha val="50000"/>
              </a:srgbClr>
            </a:outerShdw>
          </a:effectLst>
        </p:spPr>
      </p:pic>
      <p:sp>
        <p:nvSpPr>
          <p:cNvPr id="751" name="Google Shape;751;p43"/>
          <p:cNvSpPr txBox="1">
            <a:spLocks noGrp="1"/>
          </p:cNvSpPr>
          <p:nvPr>
            <p:ph type="subTitle" idx="2"/>
          </p:nvPr>
        </p:nvSpPr>
        <p:spPr>
          <a:xfrm>
            <a:off x="432169" y="4919140"/>
            <a:ext cx="6315300" cy="167700"/>
          </a:xfrm>
          <a:prstGeom prst="rect">
            <a:avLst/>
          </a:prstGeom>
        </p:spPr>
        <p:txBody>
          <a:bodyPr spcFirstLastPara="1" wrap="square" lIns="0" tIns="0" rIns="0" bIns="0" anchor="b" anchorCtr="0">
            <a:noAutofit/>
          </a:bodyPr>
          <a:lstStyle/>
          <a:p>
            <a:pPr marL="0" lvl="0" indent="0" algn="l" rtl="0">
              <a:spcBef>
                <a:spcPts val="0"/>
              </a:spcBef>
              <a:spcAft>
                <a:spcPts val="20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44"/>
          <p:cNvSpPr txBox="1">
            <a:spLocks noGrp="1"/>
          </p:cNvSpPr>
          <p:nvPr>
            <p:ph type="title"/>
          </p:nvPr>
        </p:nvSpPr>
        <p:spPr>
          <a:xfrm>
            <a:off x="428737" y="49650"/>
            <a:ext cx="6795300" cy="743100"/>
          </a:xfrm>
          <a:prstGeom prst="rect">
            <a:avLst/>
          </a:prstGeom>
        </p:spPr>
        <p:txBody>
          <a:bodyPr spcFirstLastPara="1" wrap="square" lIns="0" tIns="0" rIns="0" bIns="0" anchor="b" anchorCtr="0">
            <a:noAutofit/>
          </a:bodyPr>
          <a:lstStyle/>
          <a:p>
            <a:pPr marL="0" lvl="0" indent="0" algn="l" rtl="0">
              <a:spcBef>
                <a:spcPts val="0"/>
              </a:spcBef>
              <a:spcAft>
                <a:spcPts val="0"/>
              </a:spcAft>
              <a:buClr>
                <a:schemeClr val="dk1"/>
              </a:buClr>
              <a:buSzPts val="1100"/>
              <a:buFont typeface="Arial"/>
              <a:buNone/>
            </a:pPr>
            <a:r>
              <a:rPr lang="en"/>
              <a:t>Exploring the Tableau Platform	</a:t>
            </a:r>
            <a:endParaRPr/>
          </a:p>
        </p:txBody>
      </p:sp>
      <p:sp>
        <p:nvSpPr>
          <p:cNvPr id="757" name="Google Shape;757;p44"/>
          <p:cNvSpPr txBox="1">
            <a:spLocks noGrp="1"/>
          </p:cNvSpPr>
          <p:nvPr>
            <p:ph type="body" idx="1"/>
          </p:nvPr>
        </p:nvSpPr>
        <p:spPr>
          <a:xfrm>
            <a:off x="428724" y="1216225"/>
            <a:ext cx="4597500" cy="3167700"/>
          </a:xfrm>
          <a:prstGeom prst="rect">
            <a:avLst/>
          </a:prstGeom>
        </p:spPr>
        <p:txBody>
          <a:bodyPr spcFirstLastPara="1" wrap="square" lIns="0" tIns="0" rIns="0" bIns="0" anchor="t" anchorCtr="0">
            <a:noAutofit/>
          </a:bodyPr>
          <a:lstStyle/>
          <a:p>
            <a:pPr marL="0" lvl="0" indent="0" algn="l" rtl="0">
              <a:spcBef>
                <a:spcPts val="800"/>
              </a:spcBef>
              <a:spcAft>
                <a:spcPts val="0"/>
              </a:spcAft>
              <a:buNone/>
            </a:pPr>
            <a:r>
              <a:rPr lang="en"/>
              <a:t>After setting up a data source, creating a new sheet provides options to visualize the data. </a:t>
            </a:r>
            <a:endParaRPr/>
          </a:p>
          <a:p>
            <a:pPr marL="0" lvl="0" indent="0" algn="l" rtl="0">
              <a:spcBef>
                <a:spcPts val="800"/>
              </a:spcBef>
              <a:spcAft>
                <a:spcPts val="0"/>
              </a:spcAft>
              <a:buNone/>
            </a:pPr>
            <a:r>
              <a:rPr lang="en"/>
              <a:t>Dragging dimension and measures to the view provides different visualization options. </a:t>
            </a:r>
            <a:endParaRPr/>
          </a:p>
          <a:p>
            <a:pPr marL="0" lvl="0" indent="0" algn="l" rtl="0">
              <a:spcBef>
                <a:spcPts val="800"/>
              </a:spcBef>
              <a:spcAft>
                <a:spcPts val="200"/>
              </a:spcAft>
              <a:buNone/>
            </a:pPr>
            <a:r>
              <a:rPr lang="en"/>
              <a:t>Using the </a:t>
            </a:r>
            <a:r>
              <a:rPr lang="en" b="1"/>
              <a:t>Show Me</a:t>
            </a:r>
            <a:r>
              <a:rPr lang="en"/>
              <a:t> feature, requirements for different views are explained. </a:t>
            </a:r>
            <a:endParaRPr/>
          </a:p>
        </p:txBody>
      </p:sp>
      <p:sp>
        <p:nvSpPr>
          <p:cNvPr id="758" name="Google Shape;758;p44"/>
          <p:cNvSpPr txBox="1">
            <a:spLocks noGrp="1"/>
          </p:cNvSpPr>
          <p:nvPr>
            <p:ph type="subTitle" idx="2"/>
          </p:nvPr>
        </p:nvSpPr>
        <p:spPr>
          <a:xfrm>
            <a:off x="432169" y="4919140"/>
            <a:ext cx="6315300" cy="167700"/>
          </a:xfrm>
          <a:prstGeom prst="rect">
            <a:avLst/>
          </a:prstGeom>
        </p:spPr>
        <p:txBody>
          <a:bodyPr spcFirstLastPara="1" wrap="square" lIns="0" tIns="0" rIns="0" bIns="0" anchor="b" anchorCtr="0">
            <a:noAutofit/>
          </a:bodyPr>
          <a:lstStyle/>
          <a:p>
            <a:pPr marL="0" lvl="0" indent="0" algn="l" rtl="0">
              <a:spcBef>
                <a:spcPts val="0"/>
              </a:spcBef>
              <a:spcAft>
                <a:spcPts val="200"/>
              </a:spcAft>
              <a:buNone/>
            </a:pPr>
            <a:endParaRPr/>
          </a:p>
        </p:txBody>
      </p:sp>
      <p:sp>
        <p:nvSpPr>
          <p:cNvPr id="759" name="Google Shape;759;p44"/>
          <p:cNvSpPr txBox="1">
            <a:spLocks noGrp="1"/>
          </p:cNvSpPr>
          <p:nvPr>
            <p:ph type="body" idx="3"/>
          </p:nvPr>
        </p:nvSpPr>
        <p:spPr>
          <a:xfrm>
            <a:off x="428740" y="822884"/>
            <a:ext cx="8286600" cy="254100"/>
          </a:xfrm>
          <a:prstGeom prst="rect">
            <a:avLst/>
          </a:prstGeom>
        </p:spPr>
        <p:txBody>
          <a:bodyPr spcFirstLastPara="1" wrap="square" lIns="0" tIns="0" rIns="0" bIns="0" anchor="t" anchorCtr="0">
            <a:noAutofit/>
          </a:bodyPr>
          <a:lstStyle/>
          <a:p>
            <a:pPr marL="0" lvl="0" indent="0" algn="l" rtl="0">
              <a:spcBef>
                <a:spcPts val="0"/>
              </a:spcBef>
              <a:spcAft>
                <a:spcPts val="200"/>
              </a:spcAft>
              <a:buNone/>
            </a:pPr>
            <a:r>
              <a:rPr lang="en"/>
              <a:t>How to get started</a:t>
            </a:r>
            <a:endParaRPr/>
          </a:p>
        </p:txBody>
      </p:sp>
      <p:pic>
        <p:nvPicPr>
          <p:cNvPr id="760" name="Google Shape;760;p44"/>
          <p:cNvPicPr preferRelativeResize="0"/>
          <p:nvPr/>
        </p:nvPicPr>
        <p:blipFill>
          <a:blip r:embed="rId3">
            <a:alphaModFix/>
          </a:blip>
          <a:stretch>
            <a:fillRect/>
          </a:stretch>
        </p:blipFill>
        <p:spPr>
          <a:xfrm>
            <a:off x="6323575" y="1076975"/>
            <a:ext cx="1444425" cy="36457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45"/>
          <p:cNvSpPr txBox="1">
            <a:spLocks noGrp="1"/>
          </p:cNvSpPr>
          <p:nvPr>
            <p:ph type="title"/>
          </p:nvPr>
        </p:nvSpPr>
        <p:spPr>
          <a:xfrm>
            <a:off x="428737" y="49650"/>
            <a:ext cx="6795300" cy="743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Tableau Terminology </a:t>
            </a:r>
            <a:endParaRPr/>
          </a:p>
        </p:txBody>
      </p:sp>
      <p:sp>
        <p:nvSpPr>
          <p:cNvPr id="766" name="Google Shape;766;p45"/>
          <p:cNvSpPr txBox="1">
            <a:spLocks noGrp="1"/>
          </p:cNvSpPr>
          <p:nvPr>
            <p:ph type="body" idx="1"/>
          </p:nvPr>
        </p:nvSpPr>
        <p:spPr>
          <a:xfrm>
            <a:off x="428737" y="1216230"/>
            <a:ext cx="8286600" cy="3167700"/>
          </a:xfrm>
          <a:prstGeom prst="rect">
            <a:avLst/>
          </a:prstGeom>
        </p:spPr>
        <p:txBody>
          <a:bodyPr spcFirstLastPara="1" wrap="square" lIns="0" tIns="0" rIns="0" bIns="0" anchor="t" anchorCtr="0">
            <a:noAutofit/>
          </a:bodyPr>
          <a:lstStyle/>
          <a:p>
            <a:pPr marL="0" lvl="0" indent="0" algn="l" rtl="0">
              <a:spcBef>
                <a:spcPts val="800"/>
              </a:spcBef>
              <a:spcAft>
                <a:spcPts val="0"/>
              </a:spcAft>
              <a:buNone/>
            </a:pPr>
            <a:r>
              <a:rPr lang="en" sz="1600"/>
              <a:t>Cards and Shelves - Area surrounding the view. Data is placed here to created the structure of your visualization. </a:t>
            </a:r>
            <a:endParaRPr sz="1600"/>
          </a:p>
          <a:p>
            <a:pPr marL="0" lvl="0" indent="0" algn="l" rtl="0">
              <a:spcBef>
                <a:spcPts val="800"/>
              </a:spcBef>
              <a:spcAft>
                <a:spcPts val="0"/>
              </a:spcAft>
              <a:buNone/>
            </a:pPr>
            <a:r>
              <a:rPr lang="en" sz="1600"/>
              <a:t>Shelve examples in Tableau include: </a:t>
            </a:r>
            <a:endParaRPr sz="1600"/>
          </a:p>
          <a:p>
            <a:pPr marL="914400" lvl="0" indent="-330200" algn="l" rtl="0">
              <a:spcBef>
                <a:spcPts val="800"/>
              </a:spcBef>
              <a:spcAft>
                <a:spcPts val="0"/>
              </a:spcAft>
              <a:buSzPts val="1600"/>
              <a:buChar char="●"/>
            </a:pPr>
            <a:r>
              <a:rPr lang="en" sz="1600"/>
              <a:t>Rows</a:t>
            </a:r>
            <a:endParaRPr sz="1600"/>
          </a:p>
          <a:p>
            <a:pPr marL="914400" lvl="0" indent="-330200" algn="l" rtl="0">
              <a:spcBef>
                <a:spcPts val="0"/>
              </a:spcBef>
              <a:spcAft>
                <a:spcPts val="0"/>
              </a:spcAft>
              <a:buSzPts val="1600"/>
              <a:buChar char="●"/>
            </a:pPr>
            <a:r>
              <a:rPr lang="en" sz="1600"/>
              <a:t>Columns </a:t>
            </a:r>
            <a:endParaRPr sz="1600"/>
          </a:p>
          <a:p>
            <a:pPr marL="914400" lvl="0" indent="-330200" algn="l" rtl="0">
              <a:spcBef>
                <a:spcPts val="0"/>
              </a:spcBef>
              <a:spcAft>
                <a:spcPts val="0"/>
              </a:spcAft>
              <a:buSzPts val="1600"/>
              <a:buChar char="●"/>
            </a:pPr>
            <a:r>
              <a:rPr lang="en" sz="1600"/>
              <a:t>Filters</a:t>
            </a:r>
            <a:endParaRPr sz="1600"/>
          </a:p>
          <a:p>
            <a:pPr marL="0" lvl="0" indent="0" algn="l" rtl="0">
              <a:spcBef>
                <a:spcPts val="800"/>
              </a:spcBef>
              <a:spcAft>
                <a:spcPts val="0"/>
              </a:spcAft>
              <a:buNone/>
            </a:pPr>
            <a:r>
              <a:rPr lang="en" sz="1600"/>
              <a:t>Card Examples in Tableau include: </a:t>
            </a:r>
            <a:endParaRPr sz="1600"/>
          </a:p>
          <a:p>
            <a:pPr marL="914400" lvl="0" indent="-330200" algn="l" rtl="0">
              <a:spcBef>
                <a:spcPts val="800"/>
              </a:spcBef>
              <a:spcAft>
                <a:spcPts val="0"/>
              </a:spcAft>
              <a:buSzPts val="1600"/>
              <a:buChar char="●"/>
            </a:pPr>
            <a:r>
              <a:rPr lang="en" sz="1600"/>
              <a:t>Marks</a:t>
            </a:r>
            <a:endParaRPr sz="1600"/>
          </a:p>
          <a:p>
            <a:pPr marL="914400" lvl="0" indent="-330200" algn="l" rtl="0">
              <a:spcBef>
                <a:spcPts val="0"/>
              </a:spcBef>
              <a:spcAft>
                <a:spcPts val="0"/>
              </a:spcAft>
              <a:buSzPts val="1600"/>
              <a:buChar char="●"/>
            </a:pPr>
            <a:r>
              <a:rPr lang="en" sz="1600"/>
              <a:t>Legends</a:t>
            </a:r>
            <a:endParaRPr sz="1600"/>
          </a:p>
          <a:p>
            <a:pPr marL="914400" lvl="0" indent="-330200" algn="l" rtl="0">
              <a:spcBef>
                <a:spcPts val="0"/>
              </a:spcBef>
              <a:spcAft>
                <a:spcPts val="0"/>
              </a:spcAft>
              <a:buSzPts val="1600"/>
              <a:buChar char="●"/>
            </a:pPr>
            <a:r>
              <a:rPr lang="en" sz="1600"/>
              <a:t>Pages</a:t>
            </a:r>
            <a:endParaRPr sz="1600"/>
          </a:p>
          <a:p>
            <a:pPr marL="914400" lvl="0" indent="-330200" algn="l" rtl="0">
              <a:spcBef>
                <a:spcPts val="0"/>
              </a:spcBef>
              <a:spcAft>
                <a:spcPts val="0"/>
              </a:spcAft>
              <a:buSzPts val="1600"/>
              <a:buChar char="●"/>
            </a:pPr>
            <a:r>
              <a:rPr lang="en" sz="1600"/>
              <a:t>Tooltip</a:t>
            </a:r>
            <a:endParaRPr sz="1600"/>
          </a:p>
        </p:txBody>
      </p:sp>
      <p:sp>
        <p:nvSpPr>
          <p:cNvPr id="767" name="Google Shape;767;p45"/>
          <p:cNvSpPr txBox="1">
            <a:spLocks noGrp="1"/>
          </p:cNvSpPr>
          <p:nvPr>
            <p:ph type="subTitle" idx="2"/>
          </p:nvPr>
        </p:nvSpPr>
        <p:spPr>
          <a:xfrm>
            <a:off x="432169" y="4919140"/>
            <a:ext cx="6315300" cy="167700"/>
          </a:xfrm>
          <a:prstGeom prst="rect">
            <a:avLst/>
          </a:prstGeom>
        </p:spPr>
        <p:txBody>
          <a:bodyPr spcFirstLastPara="1" wrap="square" lIns="0" tIns="0" rIns="0" bIns="0" anchor="b" anchorCtr="0">
            <a:noAutofit/>
          </a:bodyPr>
          <a:lstStyle/>
          <a:p>
            <a:pPr marL="0" lvl="0" indent="0" algn="l" rtl="0">
              <a:spcBef>
                <a:spcPts val="0"/>
              </a:spcBef>
              <a:spcAft>
                <a:spcPts val="200"/>
              </a:spcAft>
              <a:buNone/>
            </a:pPr>
            <a:endParaRPr/>
          </a:p>
        </p:txBody>
      </p:sp>
      <p:sp>
        <p:nvSpPr>
          <p:cNvPr id="768" name="Google Shape;768;p45"/>
          <p:cNvSpPr txBox="1">
            <a:spLocks noGrp="1"/>
          </p:cNvSpPr>
          <p:nvPr>
            <p:ph type="body" idx="3"/>
          </p:nvPr>
        </p:nvSpPr>
        <p:spPr>
          <a:xfrm>
            <a:off x="428740" y="822884"/>
            <a:ext cx="8286600" cy="254100"/>
          </a:xfrm>
          <a:prstGeom prst="rect">
            <a:avLst/>
          </a:prstGeom>
        </p:spPr>
        <p:txBody>
          <a:bodyPr spcFirstLastPara="1" wrap="square" lIns="0" tIns="0" rIns="0" bIns="0" anchor="t" anchorCtr="0">
            <a:noAutofit/>
          </a:bodyPr>
          <a:lstStyle/>
          <a:p>
            <a:pPr marL="0" lvl="0" indent="0" algn="l" rtl="0">
              <a:spcBef>
                <a:spcPts val="0"/>
              </a:spcBef>
              <a:spcAft>
                <a:spcPts val="200"/>
              </a:spcAft>
              <a:buNone/>
            </a:pPr>
            <a:r>
              <a:rPr lang="en"/>
              <a:t>Important key features of Tableau</a:t>
            </a:r>
            <a:endParaRPr/>
          </a:p>
        </p:txBody>
      </p:sp>
    </p:spTree>
  </p:cSld>
  <p:clrMapOvr>
    <a:masterClrMapping/>
  </p:clrMapOvr>
</p:sld>
</file>

<file path=ppt/theme/theme1.xml><?xml version="1.0" encoding="utf-8"?>
<a:theme xmlns:a="http://schemas.openxmlformats.org/drawingml/2006/main" name="Salesforce GS Template - 2021">
  <a:themeElements>
    <a:clrScheme name="Custom 4">
      <a:dk1>
        <a:srgbClr val="0B5CAB"/>
      </a:dk1>
      <a:lt1>
        <a:srgbClr val="FFFFFF"/>
      </a:lt1>
      <a:dk2>
        <a:srgbClr val="0D9DDA"/>
      </a:dk2>
      <a:lt2>
        <a:srgbClr val="9A8F87"/>
      </a:lt2>
      <a:accent1>
        <a:srgbClr val="032D60"/>
      </a:accent1>
      <a:accent2>
        <a:srgbClr val="59575C"/>
      </a:accent2>
      <a:accent3>
        <a:srgbClr val="8A033E"/>
      </a:accent3>
      <a:accent4>
        <a:srgbClr val="481A54"/>
      </a:accent4>
      <a:accent5>
        <a:srgbClr val="0B827C"/>
      </a:accent5>
      <a:accent6>
        <a:srgbClr val="DD7A01"/>
      </a:accent6>
      <a:hlink>
        <a:srgbClr val="0B5CAB"/>
      </a:hlink>
      <a:folHlink>
        <a:srgbClr val="537E7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1439</Words>
  <Application>Microsoft Macintosh PowerPoint</Application>
  <PresentationFormat>On-screen Show (16:9)</PresentationFormat>
  <Paragraphs>143</Paragraphs>
  <Slides>14</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Salesforce Sans</vt:lpstr>
      <vt:lpstr>Salesforce GS Template - 2021</vt:lpstr>
      <vt:lpstr>Tableau Fundamentals</vt:lpstr>
      <vt:lpstr>How to teach this slide deck</vt:lpstr>
      <vt:lpstr>Agenda</vt:lpstr>
      <vt:lpstr>Exploring the Tableau Platform </vt:lpstr>
      <vt:lpstr>Tableau File Types</vt:lpstr>
      <vt:lpstr>Exploring the Tableau Platform </vt:lpstr>
      <vt:lpstr>Exploring the Tableau Platform </vt:lpstr>
      <vt:lpstr>Exploring the Tableau Platform </vt:lpstr>
      <vt:lpstr>Tableau Terminology </vt:lpstr>
      <vt:lpstr>Tableau Terminology </vt:lpstr>
      <vt:lpstr>Tableau Terminology </vt:lpstr>
      <vt:lpstr>Visual Cues in Tableau</vt:lpstr>
      <vt:lpstr>Elements of a Visualization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Tableau Fundamentals</dc:title>
  <cp:lastModifiedBy>Tyler Weldon</cp:lastModifiedBy>
  <cp:revision>1</cp:revision>
  <dcterms:modified xsi:type="dcterms:W3CDTF">2023-01-09T15:23:58Z</dcterms:modified>
</cp:coreProperties>
</file>